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3" r:id="rId2"/>
    <p:sldId id="296" r:id="rId3"/>
    <p:sldId id="292" r:id="rId4"/>
    <p:sldId id="257" r:id="rId5"/>
    <p:sldId id="264" r:id="rId6"/>
    <p:sldId id="306" r:id="rId7"/>
    <p:sldId id="267" r:id="rId8"/>
    <p:sldId id="269" r:id="rId9"/>
    <p:sldId id="307" r:id="rId10"/>
    <p:sldId id="308" r:id="rId11"/>
    <p:sldId id="274" r:id="rId12"/>
    <p:sldId id="275" r:id="rId13"/>
    <p:sldId id="305" r:id="rId14"/>
    <p:sldId id="270" r:id="rId15"/>
    <p:sldId id="309" r:id="rId16"/>
    <p:sldId id="310" r:id="rId17"/>
    <p:sldId id="277" r:id="rId18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UTM Avo" pitchFamily="18" charset="0"/>
      <p:regular r:id="rId23"/>
      <p:bold r:id="rId24"/>
      <p:italic r:id="rId25"/>
      <p:boldItalic r:id="rId26"/>
    </p:embeddedFont>
    <p:embeddedFont>
      <p:font typeface="VNI-Avo" pitchFamily="2" charset="0"/>
      <p:regular r:id="rId27"/>
      <p:bold r:id="rId28"/>
      <p:italic r:id="rId29"/>
      <p:boldItalic r:id="rId30"/>
    </p:embeddedFont>
    <p:embeddedFont>
      <p:font typeface="Calibri Light" pitchFamily="34" charset="0"/>
      <p:regular r:id="rId31"/>
      <p:italic r:id="rId3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6" autoAdjust="0"/>
    <p:restoredTop sz="94660"/>
  </p:normalViewPr>
  <p:slideViewPr>
    <p:cSldViewPr snapToGrid="0">
      <p:cViewPr>
        <p:scale>
          <a:sx n="86" d="100"/>
          <a:sy n="86" d="100"/>
        </p:scale>
        <p:origin x="-48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5DA9-E63C-40F1-9EE2-D6F46755D9BB}" type="datetimeFigureOut">
              <a:rPr lang="vi-VN" smtClean="0"/>
              <a:t>04/11/2021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D0AB7-54F4-4870-83F0-114FB6BB06B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microsoft.com/office/2007/relationships/hdphoto" Target="../media/hdphoto2.wdp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GIF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0082A7C-07A6-954A-BE81-4E1AB469E0CE}"/>
              </a:ext>
            </a:extLst>
          </p:cNvPr>
          <p:cNvSpPr/>
          <p:nvPr/>
        </p:nvSpPr>
        <p:spPr>
          <a:xfrm>
            <a:off x="2192215" y="2381185"/>
            <a:ext cx="8241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CÁC EM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B427B94-83A0-EE41-BE8D-EC7DE81F5AE9}"/>
              </a:ext>
            </a:extLst>
          </p:cNvPr>
          <p:cNvSpPr/>
          <p:nvPr/>
        </p:nvSpPr>
        <p:spPr>
          <a:xfrm>
            <a:off x="527538" y="3893453"/>
            <a:ext cx="1137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853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 VỚI TIẾT HỌC HÔM NAY</a:t>
            </a:r>
          </a:p>
        </p:txBody>
      </p:sp>
    </p:spTree>
    <p:extLst>
      <p:ext uri="{BB962C8B-B14F-4D97-AF65-F5344CB8AC3E}">
        <p14:creationId xmlns:p14="http://schemas.microsoft.com/office/powerpoint/2010/main" val="12306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1162" y="-63780"/>
            <a:ext cx="147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Đọc</a:t>
            </a:r>
            <a:endParaRPr lang="vi-VN" sz="4800" b="1" dirty="0">
              <a:solidFill>
                <a:srgbClr val="0000FF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pic>
        <p:nvPicPr>
          <p:cNvPr id="25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587" y="5215860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35" b="31813" l="9852" r="11880"/>
                    </a14:imgEffect>
                  </a14:imgLayer>
                </a14:imgProps>
              </a:ext>
            </a:extLst>
          </a:blip>
          <a:srcRect l="9599" t="28125" r="87866" b="67777"/>
          <a:stretch>
            <a:fillRect/>
          </a:stretch>
        </p:blipFill>
        <p:spPr>
          <a:xfrm>
            <a:off x="74951" y="116530"/>
            <a:ext cx="794478" cy="72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8215" y="885024"/>
            <a:ext cx="1382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UTM Avo" panose="02040603050506020204" pitchFamily="18"/>
              </a:rPr>
              <a:t>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97085" y="812245"/>
            <a:ext cx="1122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UTM Avo" panose="02040603050506020204" pitchFamily="18"/>
              </a:rPr>
              <a:t>ot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990" y="3645097"/>
            <a:ext cx="10735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UTM Avo" panose="02040603050506020204" pitchFamily="18"/>
                <a:cs typeface="Times New Roman" panose="02020603050405020304" pitchFamily="18" charset="0"/>
              </a:rPr>
              <a:t> </a:t>
            </a:r>
            <a:endParaRPr lang="vi-VN" sz="7200" dirty="0">
              <a:solidFill>
                <a:srgbClr val="7030A0"/>
              </a:solidFill>
              <a:latin typeface="UTM Avo" panose="02040603050506020204" pitchFamily="1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990" y="2047862"/>
            <a:ext cx="4340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latin typeface="UTM Avo" panose="02040603050506020204" pitchFamily="18"/>
                <a:cs typeface="Times New Roman" panose="02020603050405020304" pitchFamily="18" charset="0"/>
              </a:rPr>
              <a:t>nón lá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2092" y="2012574"/>
            <a:ext cx="4857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00FF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quả nhót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6990" y="3242372"/>
            <a:ext cx="4147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UTM Avo" panose="02040603050506020204" pitchFamily="18"/>
                <a:cs typeface="Times New Roman" panose="02020603050405020304" pitchFamily="18" charset="0"/>
              </a:rPr>
              <a:t>quả còn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092" y="3242372"/>
            <a:ext cx="4800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00FF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đan sọt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6990" y="4494833"/>
            <a:ext cx="3544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7200" b="1" dirty="0">
                <a:latin typeface="UTM Avo" panose="02040603050506020204" pitchFamily="18"/>
                <a:cs typeface="Times New Roman" panose="02020603050405020304" pitchFamily="18" charset="0"/>
              </a:rPr>
              <a:t>hòn đá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092" y="4496980"/>
            <a:ext cx="4612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00FF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chót vót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C731C30-B9C6-584F-A416-1C725511DC53}"/>
              </a:ext>
            </a:extLst>
          </p:cNvPr>
          <p:cNvSpPr/>
          <p:nvPr/>
        </p:nvSpPr>
        <p:spPr>
          <a:xfrm>
            <a:off x="1396860" y="2042043"/>
            <a:ext cx="1382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UTM Avo" panose="02040603050506020204" pitchFamily="18"/>
              </a:rPr>
              <a:t>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5282A97-173B-7141-A723-3FE27400B3DB}"/>
              </a:ext>
            </a:extLst>
          </p:cNvPr>
          <p:cNvSpPr/>
          <p:nvPr/>
        </p:nvSpPr>
        <p:spPr>
          <a:xfrm>
            <a:off x="3515021" y="3223627"/>
            <a:ext cx="1382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UTM Avo" panose="02040603050506020204" pitchFamily="18"/>
              </a:rPr>
              <a:t>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6E8F1A7-3B11-334E-ADB6-6497CDF3599C}"/>
              </a:ext>
            </a:extLst>
          </p:cNvPr>
          <p:cNvSpPr/>
          <p:nvPr/>
        </p:nvSpPr>
        <p:spPr>
          <a:xfrm>
            <a:off x="1364717" y="4517198"/>
            <a:ext cx="1382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UTM Avo" panose="02040603050506020204" pitchFamily="18"/>
              </a:rPr>
              <a:t>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D154D42-7B8F-564E-A905-720D914E08EB}"/>
              </a:ext>
            </a:extLst>
          </p:cNvPr>
          <p:cNvSpPr/>
          <p:nvPr/>
        </p:nvSpPr>
        <p:spPr>
          <a:xfrm>
            <a:off x="9553218" y="2027308"/>
            <a:ext cx="1122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UTM Avo" panose="02040603050506020204" pitchFamily="18"/>
              </a:rPr>
              <a:t>ot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C8E3BA6-F593-8F4C-B32B-FBD73381BA35}"/>
              </a:ext>
            </a:extLst>
          </p:cNvPr>
          <p:cNvSpPr/>
          <p:nvPr/>
        </p:nvSpPr>
        <p:spPr>
          <a:xfrm>
            <a:off x="8833210" y="3237806"/>
            <a:ext cx="1122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UTM Avo" panose="02040603050506020204" pitchFamily="18"/>
              </a:rPr>
              <a:t>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754536A-38BB-0240-84EA-848E37ED264C}"/>
              </a:ext>
            </a:extLst>
          </p:cNvPr>
          <p:cNvSpPr/>
          <p:nvPr/>
        </p:nvSpPr>
        <p:spPr>
          <a:xfrm>
            <a:off x="7425641" y="4534635"/>
            <a:ext cx="1122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UTM Avo" panose="02040603050506020204" pitchFamily="18"/>
              </a:rPr>
              <a:t>ot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5D35253-5AB6-0344-AD52-C37F8E4980D1}"/>
              </a:ext>
            </a:extLst>
          </p:cNvPr>
          <p:cNvSpPr/>
          <p:nvPr/>
        </p:nvSpPr>
        <p:spPr>
          <a:xfrm>
            <a:off x="9160401" y="4504473"/>
            <a:ext cx="1122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UTM Avo" panose="02040603050506020204" pitchFamily="18"/>
              </a:rPr>
              <a:t>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15" grpId="0"/>
      <p:bldP spid="16" grpId="0"/>
      <p:bldP spid="22" grpId="0"/>
      <p:bldP spid="23" grpId="0"/>
      <p:bldP spid="2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"/>
          <a:srcRect l="9600" t="51076" r="87981" b="44621"/>
          <a:stretch>
            <a:fillRect/>
          </a:stretch>
        </p:blipFill>
        <p:spPr>
          <a:xfrm>
            <a:off x="-25465" y="-38826"/>
            <a:ext cx="644444" cy="5701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2311" y="507842"/>
            <a:ext cx="1044786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Hân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nhãn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6917" y="988162"/>
            <a:ext cx="60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ot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0778418" y="991499"/>
            <a:ext cx="80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</a:t>
            </a:r>
            <a:endParaRPr lang="vi-VN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0203" y="-42752"/>
            <a:ext cx="2291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ngon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979" y="-15378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4123" t="21181" r="33602" b="41088"/>
          <a:stretch>
            <a:fillRect/>
          </a:stretch>
        </p:blipFill>
        <p:spPr>
          <a:xfrm>
            <a:off x="406401" y="1589566"/>
            <a:ext cx="11362266" cy="526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10481733" y="1420542"/>
            <a:ext cx="846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86237" y="988162"/>
            <a:ext cx="75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ot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198250" y="1420542"/>
            <a:ext cx="846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3702" y="1437475"/>
            <a:ext cx="846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/>
      <p:bldP spid="26" grpId="1"/>
      <p:bldP spid="26" grpId="2"/>
      <p:bldP spid="3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4123" t="21181" r="33602" b="41088"/>
          <a:stretch>
            <a:fillRect/>
          </a:stretch>
        </p:blipFill>
        <p:spPr>
          <a:xfrm>
            <a:off x="6904817" y="2532870"/>
            <a:ext cx="5287183" cy="4325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loud Callout 8"/>
          <p:cNvSpPr/>
          <p:nvPr/>
        </p:nvSpPr>
        <p:spPr>
          <a:xfrm>
            <a:off x="242414" y="375994"/>
            <a:ext cx="7944983" cy="3609771"/>
          </a:xfrm>
          <a:prstGeom prst="cloudCallout">
            <a:avLst>
              <a:gd name="adj1" fmla="val 62627"/>
              <a:gd name="adj2" fmla="val 41571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600" t="51076" r="87981" b="44621"/>
          <a:stretch>
            <a:fillRect/>
          </a:stretch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3995" y="986814"/>
            <a:ext cx="697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Hân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5621" y="2526962"/>
            <a:ext cx="3147726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3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ngon</a:t>
            </a:r>
            <a:endParaRPr lang="vi-VN" sz="3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5621" y="1683713"/>
            <a:ext cx="3147726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 </a:t>
            </a:r>
            <a:r>
              <a:rPr lang="en-US" sz="3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Thanh</a:t>
            </a:r>
            <a:r>
              <a:rPr lang="en-US" sz="34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mát</a:t>
            </a:r>
            <a:endParaRPr lang="vi-VN" sz="3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3995" y="1865242"/>
            <a:ext cx="5980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Hân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ngon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3" grpId="1" animBg="1"/>
      <p:bldP spid="13" grpId="2" animBg="1"/>
      <p:bldP spid="14" grpId="0" animBg="1"/>
      <p:bldP spid="14" grpId="1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828800" y="1752600"/>
            <a:ext cx="8432800" cy="26670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15091" y="2286000"/>
            <a:ext cx="62824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vo" panose="02040603050506020204" pitchFamily="18"/>
              </a:rPr>
              <a:t>TH</a:t>
            </a:r>
            <a:r>
              <a:rPr lang="vi-VN" altLang="en-US" sz="9600" b="1" dirty="0">
                <a:ln w="1905"/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vo" panose="02040603050506020204" pitchFamily="18"/>
              </a:rPr>
              <a:t>Ư GIÃN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404081" y="1120776"/>
            <a:ext cx="7015262" cy="6326073"/>
            <a:chOff x="-1242135" y="-2041456"/>
            <a:chExt cx="7015262" cy="632607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l="27738" t="39665" r="39071" b="25263"/>
            <a:stretch>
              <a:fillRect/>
            </a:stretch>
          </p:blipFill>
          <p:spPr>
            <a:xfrm>
              <a:off x="-345704" y="-1159370"/>
              <a:ext cx="5222922" cy="313128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-1242135" y="-2041456"/>
              <a:ext cx="7015262" cy="6326073"/>
              <a:chOff x="-6559593" y="-3173537"/>
              <a:chExt cx="7015262" cy="632607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-6559593" y="-3173537"/>
                <a:ext cx="7015262" cy="4615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sz="2940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 flipH="1" flipV="1">
                <a:off x="-4106227" y="3038554"/>
                <a:ext cx="112333" cy="1139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</p:grpSp>
      <p:sp>
        <p:nvSpPr>
          <p:cNvPr id="47" name="Freeform 46"/>
          <p:cNvSpPr/>
          <p:nvPr/>
        </p:nvSpPr>
        <p:spPr>
          <a:xfrm>
            <a:off x="1578499" y="3647482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-1" fmla="*/ 548640 w 548640"/>
              <a:gd name="connsiteY0-2" fmla="*/ 134752 h 134752"/>
              <a:gd name="connsiteX1-3" fmla="*/ 482138 w 548640"/>
              <a:gd name="connsiteY1-4" fmla="*/ 79334 h 134752"/>
              <a:gd name="connsiteX2-5" fmla="*/ 410094 w 548640"/>
              <a:gd name="connsiteY2-6" fmla="*/ 46083 h 134752"/>
              <a:gd name="connsiteX3-7" fmla="*/ 338050 w 548640"/>
              <a:gd name="connsiteY3-8" fmla="*/ 12832 h 134752"/>
              <a:gd name="connsiteX4-9" fmla="*/ 238298 w 548640"/>
              <a:gd name="connsiteY4-10" fmla="*/ 1749 h 134752"/>
              <a:gd name="connsiteX5-11" fmla="*/ 149629 w 548640"/>
              <a:gd name="connsiteY5-12" fmla="*/ 1749 h 134752"/>
              <a:gd name="connsiteX6-13" fmla="*/ 55418 w 548640"/>
              <a:gd name="connsiteY6-14" fmla="*/ 18374 h 134752"/>
              <a:gd name="connsiteX7-15" fmla="*/ 0 w 548640"/>
              <a:gd name="connsiteY7-16" fmla="*/ 46083 h 134752"/>
              <a:gd name="connsiteX8-17" fmla="*/ 0 w 548640"/>
              <a:gd name="connsiteY8-18" fmla="*/ 46083 h 134752"/>
              <a:gd name="connsiteX0-19" fmla="*/ 548640 w 548640"/>
              <a:gd name="connsiteY0-20" fmla="*/ 134752 h 134752"/>
              <a:gd name="connsiteX1-21" fmla="*/ 482138 w 548640"/>
              <a:gd name="connsiteY1-22" fmla="*/ 79334 h 134752"/>
              <a:gd name="connsiteX2-23" fmla="*/ 410094 w 548640"/>
              <a:gd name="connsiteY2-24" fmla="*/ 40541 h 134752"/>
              <a:gd name="connsiteX3-25" fmla="*/ 338050 w 548640"/>
              <a:gd name="connsiteY3-26" fmla="*/ 12832 h 134752"/>
              <a:gd name="connsiteX4-27" fmla="*/ 238298 w 548640"/>
              <a:gd name="connsiteY4-28" fmla="*/ 1749 h 134752"/>
              <a:gd name="connsiteX5-29" fmla="*/ 149629 w 548640"/>
              <a:gd name="connsiteY5-30" fmla="*/ 1749 h 134752"/>
              <a:gd name="connsiteX6-31" fmla="*/ 55418 w 548640"/>
              <a:gd name="connsiteY6-32" fmla="*/ 18374 h 134752"/>
              <a:gd name="connsiteX7-33" fmla="*/ 0 w 548640"/>
              <a:gd name="connsiteY7-34" fmla="*/ 46083 h 134752"/>
              <a:gd name="connsiteX8-35" fmla="*/ 0 w 548640"/>
              <a:gd name="connsiteY8-36" fmla="*/ 46083 h 134752"/>
              <a:gd name="connsiteX0-37" fmla="*/ 548640 w 548640"/>
              <a:gd name="connsiteY0-38" fmla="*/ 134752 h 134752"/>
              <a:gd name="connsiteX1-39" fmla="*/ 482138 w 548640"/>
              <a:gd name="connsiteY1-40" fmla="*/ 79334 h 134752"/>
              <a:gd name="connsiteX2-41" fmla="*/ 410094 w 548640"/>
              <a:gd name="connsiteY2-42" fmla="*/ 40541 h 134752"/>
              <a:gd name="connsiteX3-43" fmla="*/ 338050 w 548640"/>
              <a:gd name="connsiteY3-44" fmla="*/ 12832 h 134752"/>
              <a:gd name="connsiteX4-45" fmla="*/ 238298 w 548640"/>
              <a:gd name="connsiteY4-46" fmla="*/ 1749 h 134752"/>
              <a:gd name="connsiteX5-47" fmla="*/ 149629 w 548640"/>
              <a:gd name="connsiteY5-48" fmla="*/ 1749 h 134752"/>
              <a:gd name="connsiteX6-49" fmla="*/ 55418 w 548640"/>
              <a:gd name="connsiteY6-50" fmla="*/ 18374 h 134752"/>
              <a:gd name="connsiteX7-51" fmla="*/ 0 w 548640"/>
              <a:gd name="connsiteY7-52" fmla="*/ 46083 h 134752"/>
              <a:gd name="connsiteX8-53" fmla="*/ 0 w 548640"/>
              <a:gd name="connsiteY8-54" fmla="*/ 46083 h 134752"/>
              <a:gd name="connsiteX0-55" fmla="*/ 548640 w 548640"/>
              <a:gd name="connsiteY0-56" fmla="*/ 144350 h 144350"/>
              <a:gd name="connsiteX1-57" fmla="*/ 482138 w 548640"/>
              <a:gd name="connsiteY1-58" fmla="*/ 88932 h 144350"/>
              <a:gd name="connsiteX2-59" fmla="*/ 410094 w 548640"/>
              <a:gd name="connsiteY2-60" fmla="*/ 50139 h 144350"/>
              <a:gd name="connsiteX3-61" fmla="*/ 338050 w 548640"/>
              <a:gd name="connsiteY3-62" fmla="*/ 22430 h 144350"/>
              <a:gd name="connsiteX4-63" fmla="*/ 238298 w 548640"/>
              <a:gd name="connsiteY4-64" fmla="*/ 263 h 144350"/>
              <a:gd name="connsiteX5-65" fmla="*/ 149629 w 548640"/>
              <a:gd name="connsiteY5-66" fmla="*/ 11347 h 144350"/>
              <a:gd name="connsiteX6-67" fmla="*/ 55418 w 548640"/>
              <a:gd name="connsiteY6-68" fmla="*/ 27972 h 144350"/>
              <a:gd name="connsiteX7-69" fmla="*/ 0 w 548640"/>
              <a:gd name="connsiteY7-70" fmla="*/ 55681 h 144350"/>
              <a:gd name="connsiteX8-71" fmla="*/ 0 w 548640"/>
              <a:gd name="connsiteY8-72" fmla="*/ 55681 h 144350"/>
              <a:gd name="connsiteX0-73" fmla="*/ 548640 w 548640"/>
              <a:gd name="connsiteY0-74" fmla="*/ 145041 h 145041"/>
              <a:gd name="connsiteX1-75" fmla="*/ 482138 w 548640"/>
              <a:gd name="connsiteY1-76" fmla="*/ 89623 h 145041"/>
              <a:gd name="connsiteX2-77" fmla="*/ 410094 w 548640"/>
              <a:gd name="connsiteY2-78" fmla="*/ 50830 h 145041"/>
              <a:gd name="connsiteX3-79" fmla="*/ 338050 w 548640"/>
              <a:gd name="connsiteY3-80" fmla="*/ 23121 h 145041"/>
              <a:gd name="connsiteX4-81" fmla="*/ 238298 w 548640"/>
              <a:gd name="connsiteY4-82" fmla="*/ 954 h 145041"/>
              <a:gd name="connsiteX5-83" fmla="*/ 149629 w 548640"/>
              <a:gd name="connsiteY5-84" fmla="*/ 6496 h 145041"/>
              <a:gd name="connsiteX6-85" fmla="*/ 55418 w 548640"/>
              <a:gd name="connsiteY6-86" fmla="*/ 28663 h 145041"/>
              <a:gd name="connsiteX7-87" fmla="*/ 0 w 548640"/>
              <a:gd name="connsiteY7-88" fmla="*/ 56372 h 145041"/>
              <a:gd name="connsiteX8-89" fmla="*/ 0 w 548640"/>
              <a:gd name="connsiteY8-90" fmla="*/ 56372 h 145041"/>
              <a:gd name="connsiteX0-91" fmla="*/ 548640 w 548640"/>
              <a:gd name="connsiteY0-92" fmla="*/ 145041 h 145041"/>
              <a:gd name="connsiteX1-93" fmla="*/ 482138 w 548640"/>
              <a:gd name="connsiteY1-94" fmla="*/ 89623 h 145041"/>
              <a:gd name="connsiteX2-95" fmla="*/ 410094 w 548640"/>
              <a:gd name="connsiteY2-96" fmla="*/ 50830 h 145041"/>
              <a:gd name="connsiteX3-97" fmla="*/ 338050 w 548640"/>
              <a:gd name="connsiteY3-98" fmla="*/ 23121 h 145041"/>
              <a:gd name="connsiteX4-99" fmla="*/ 238298 w 548640"/>
              <a:gd name="connsiteY4-100" fmla="*/ 954 h 145041"/>
              <a:gd name="connsiteX5-101" fmla="*/ 149629 w 548640"/>
              <a:gd name="connsiteY5-102" fmla="*/ 6496 h 145041"/>
              <a:gd name="connsiteX6-103" fmla="*/ 55418 w 548640"/>
              <a:gd name="connsiteY6-104" fmla="*/ 28663 h 145041"/>
              <a:gd name="connsiteX7-105" fmla="*/ 0 w 548640"/>
              <a:gd name="connsiteY7-106" fmla="*/ 56372 h 145041"/>
              <a:gd name="connsiteX8-107" fmla="*/ 0 w 548640"/>
              <a:gd name="connsiteY8-108" fmla="*/ 56372 h 145041"/>
              <a:gd name="connsiteX0-109" fmla="*/ 548640 w 548640"/>
              <a:gd name="connsiteY0-110" fmla="*/ 144318 h 144318"/>
              <a:gd name="connsiteX1-111" fmla="*/ 482138 w 548640"/>
              <a:gd name="connsiteY1-112" fmla="*/ 88900 h 144318"/>
              <a:gd name="connsiteX2-113" fmla="*/ 410094 w 548640"/>
              <a:gd name="connsiteY2-114" fmla="*/ 50107 h 144318"/>
              <a:gd name="connsiteX3-115" fmla="*/ 338050 w 548640"/>
              <a:gd name="connsiteY3-116" fmla="*/ 11314 h 144318"/>
              <a:gd name="connsiteX4-117" fmla="*/ 238298 w 548640"/>
              <a:gd name="connsiteY4-118" fmla="*/ 231 h 144318"/>
              <a:gd name="connsiteX5-119" fmla="*/ 149629 w 548640"/>
              <a:gd name="connsiteY5-120" fmla="*/ 5773 h 144318"/>
              <a:gd name="connsiteX6-121" fmla="*/ 55418 w 548640"/>
              <a:gd name="connsiteY6-122" fmla="*/ 27940 h 144318"/>
              <a:gd name="connsiteX7-123" fmla="*/ 0 w 548640"/>
              <a:gd name="connsiteY7-124" fmla="*/ 55649 h 144318"/>
              <a:gd name="connsiteX8-125" fmla="*/ 0 w 548640"/>
              <a:gd name="connsiteY8-126" fmla="*/ 55649 h 144318"/>
              <a:gd name="connsiteX0-127" fmla="*/ 548640 w 548640"/>
              <a:gd name="connsiteY0-128" fmla="*/ 144318 h 144318"/>
              <a:gd name="connsiteX1-129" fmla="*/ 482138 w 548640"/>
              <a:gd name="connsiteY1-130" fmla="*/ 88900 h 144318"/>
              <a:gd name="connsiteX2-131" fmla="*/ 410094 w 548640"/>
              <a:gd name="connsiteY2-132" fmla="*/ 50107 h 144318"/>
              <a:gd name="connsiteX3-133" fmla="*/ 338050 w 548640"/>
              <a:gd name="connsiteY3-134" fmla="*/ 11314 h 144318"/>
              <a:gd name="connsiteX4-135" fmla="*/ 238298 w 548640"/>
              <a:gd name="connsiteY4-136" fmla="*/ 231 h 144318"/>
              <a:gd name="connsiteX5-137" fmla="*/ 149629 w 548640"/>
              <a:gd name="connsiteY5-138" fmla="*/ 5773 h 144318"/>
              <a:gd name="connsiteX6-139" fmla="*/ 55418 w 548640"/>
              <a:gd name="connsiteY6-140" fmla="*/ 27940 h 144318"/>
              <a:gd name="connsiteX7-141" fmla="*/ 0 w 548640"/>
              <a:gd name="connsiteY7-142" fmla="*/ 55649 h 144318"/>
              <a:gd name="connsiteX8-143" fmla="*/ 0 w 548640"/>
              <a:gd name="connsiteY8-144" fmla="*/ 55649 h 144318"/>
              <a:gd name="connsiteX0-145" fmla="*/ 548640 w 548640"/>
              <a:gd name="connsiteY0-146" fmla="*/ 144665 h 144665"/>
              <a:gd name="connsiteX1-147" fmla="*/ 482138 w 548640"/>
              <a:gd name="connsiteY1-148" fmla="*/ 89247 h 144665"/>
              <a:gd name="connsiteX2-149" fmla="*/ 410094 w 548640"/>
              <a:gd name="connsiteY2-150" fmla="*/ 50454 h 144665"/>
              <a:gd name="connsiteX3-151" fmla="*/ 338050 w 548640"/>
              <a:gd name="connsiteY3-152" fmla="*/ 17203 h 144665"/>
              <a:gd name="connsiteX4-153" fmla="*/ 238298 w 548640"/>
              <a:gd name="connsiteY4-154" fmla="*/ 578 h 144665"/>
              <a:gd name="connsiteX5-155" fmla="*/ 149629 w 548640"/>
              <a:gd name="connsiteY5-156" fmla="*/ 6120 h 144665"/>
              <a:gd name="connsiteX6-157" fmla="*/ 55418 w 548640"/>
              <a:gd name="connsiteY6-158" fmla="*/ 28287 h 144665"/>
              <a:gd name="connsiteX7-159" fmla="*/ 0 w 548640"/>
              <a:gd name="connsiteY7-160" fmla="*/ 55996 h 144665"/>
              <a:gd name="connsiteX8-161" fmla="*/ 0 w 548640"/>
              <a:gd name="connsiteY8-162" fmla="*/ 55996 h 144665"/>
              <a:gd name="connsiteX0-163" fmla="*/ 548640 w 548640"/>
              <a:gd name="connsiteY0-164" fmla="*/ 144665 h 144665"/>
              <a:gd name="connsiteX1-165" fmla="*/ 482138 w 548640"/>
              <a:gd name="connsiteY1-166" fmla="*/ 89247 h 144665"/>
              <a:gd name="connsiteX2-167" fmla="*/ 410094 w 548640"/>
              <a:gd name="connsiteY2-168" fmla="*/ 44913 h 144665"/>
              <a:gd name="connsiteX3-169" fmla="*/ 338050 w 548640"/>
              <a:gd name="connsiteY3-170" fmla="*/ 17203 h 144665"/>
              <a:gd name="connsiteX4-171" fmla="*/ 238298 w 548640"/>
              <a:gd name="connsiteY4-172" fmla="*/ 578 h 144665"/>
              <a:gd name="connsiteX5-173" fmla="*/ 149629 w 548640"/>
              <a:gd name="connsiteY5-174" fmla="*/ 6120 h 144665"/>
              <a:gd name="connsiteX6-175" fmla="*/ 55418 w 548640"/>
              <a:gd name="connsiteY6-176" fmla="*/ 28287 h 144665"/>
              <a:gd name="connsiteX7-177" fmla="*/ 0 w 548640"/>
              <a:gd name="connsiteY7-178" fmla="*/ 55996 h 144665"/>
              <a:gd name="connsiteX8-179" fmla="*/ 0 w 548640"/>
              <a:gd name="connsiteY8-180" fmla="*/ 55996 h 1446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Freeform 48"/>
          <p:cNvSpPr/>
          <p:nvPr/>
        </p:nvSpPr>
        <p:spPr>
          <a:xfrm>
            <a:off x="1207196" y="3692396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-1" fmla="*/ 394952 w 394952"/>
              <a:gd name="connsiteY0-2" fmla="*/ 0 h 798021"/>
              <a:gd name="connsiteX1-3" fmla="*/ 311824 w 394952"/>
              <a:gd name="connsiteY1-4" fmla="*/ 33251 h 798021"/>
              <a:gd name="connsiteX2-5" fmla="*/ 250864 w 394952"/>
              <a:gd name="connsiteY2-6" fmla="*/ 83127 h 798021"/>
              <a:gd name="connsiteX3-7" fmla="*/ 167737 w 394952"/>
              <a:gd name="connsiteY3-8" fmla="*/ 171796 h 798021"/>
              <a:gd name="connsiteX4-9" fmla="*/ 101235 w 394952"/>
              <a:gd name="connsiteY4-10" fmla="*/ 271549 h 798021"/>
              <a:gd name="connsiteX5-11" fmla="*/ 34733 w 394952"/>
              <a:gd name="connsiteY5-12" fmla="*/ 432261 h 798021"/>
              <a:gd name="connsiteX6-13" fmla="*/ 1483 w 394952"/>
              <a:gd name="connsiteY6-14" fmla="*/ 570807 h 798021"/>
              <a:gd name="connsiteX7-15" fmla="*/ 7024 w 394952"/>
              <a:gd name="connsiteY7-16" fmla="*/ 720436 h 798021"/>
              <a:gd name="connsiteX8-17" fmla="*/ 18108 w 394952"/>
              <a:gd name="connsiteY8-18" fmla="*/ 798021 h 798021"/>
              <a:gd name="connsiteX9-19" fmla="*/ 18108 w 394952"/>
              <a:gd name="connsiteY9-20" fmla="*/ 798021 h 798021"/>
              <a:gd name="connsiteX0-21" fmla="*/ 390456 w 390456"/>
              <a:gd name="connsiteY0-22" fmla="*/ 0 h 798021"/>
              <a:gd name="connsiteX1-23" fmla="*/ 307328 w 390456"/>
              <a:gd name="connsiteY1-24" fmla="*/ 33251 h 798021"/>
              <a:gd name="connsiteX2-25" fmla="*/ 246368 w 390456"/>
              <a:gd name="connsiteY2-26" fmla="*/ 83127 h 798021"/>
              <a:gd name="connsiteX3-27" fmla="*/ 163241 w 390456"/>
              <a:gd name="connsiteY3-28" fmla="*/ 171796 h 798021"/>
              <a:gd name="connsiteX4-29" fmla="*/ 96739 w 390456"/>
              <a:gd name="connsiteY4-30" fmla="*/ 271549 h 798021"/>
              <a:gd name="connsiteX5-31" fmla="*/ 30237 w 390456"/>
              <a:gd name="connsiteY5-32" fmla="*/ 432261 h 798021"/>
              <a:gd name="connsiteX6-33" fmla="*/ 2528 w 390456"/>
              <a:gd name="connsiteY6-34" fmla="*/ 576349 h 798021"/>
              <a:gd name="connsiteX7-35" fmla="*/ 2528 w 390456"/>
              <a:gd name="connsiteY7-36" fmla="*/ 720436 h 798021"/>
              <a:gd name="connsiteX8-37" fmla="*/ 13612 w 390456"/>
              <a:gd name="connsiteY8-38" fmla="*/ 798021 h 798021"/>
              <a:gd name="connsiteX9-39" fmla="*/ 13612 w 390456"/>
              <a:gd name="connsiteY9-40" fmla="*/ 798021 h 798021"/>
              <a:gd name="connsiteX0-41" fmla="*/ 395998 w 395998"/>
              <a:gd name="connsiteY0-42" fmla="*/ 0 h 798021"/>
              <a:gd name="connsiteX1-43" fmla="*/ 307328 w 395998"/>
              <a:gd name="connsiteY1-44" fmla="*/ 33251 h 798021"/>
              <a:gd name="connsiteX2-45" fmla="*/ 246368 w 395998"/>
              <a:gd name="connsiteY2-46" fmla="*/ 83127 h 798021"/>
              <a:gd name="connsiteX3-47" fmla="*/ 163241 w 395998"/>
              <a:gd name="connsiteY3-48" fmla="*/ 171796 h 798021"/>
              <a:gd name="connsiteX4-49" fmla="*/ 96739 w 395998"/>
              <a:gd name="connsiteY4-50" fmla="*/ 271549 h 798021"/>
              <a:gd name="connsiteX5-51" fmla="*/ 30237 w 395998"/>
              <a:gd name="connsiteY5-52" fmla="*/ 432261 h 798021"/>
              <a:gd name="connsiteX6-53" fmla="*/ 2528 w 395998"/>
              <a:gd name="connsiteY6-54" fmla="*/ 576349 h 798021"/>
              <a:gd name="connsiteX7-55" fmla="*/ 2528 w 395998"/>
              <a:gd name="connsiteY7-56" fmla="*/ 720436 h 798021"/>
              <a:gd name="connsiteX8-57" fmla="*/ 13612 w 395998"/>
              <a:gd name="connsiteY8-58" fmla="*/ 798021 h 798021"/>
              <a:gd name="connsiteX9-59" fmla="*/ 13612 w 395998"/>
              <a:gd name="connsiteY9-60" fmla="*/ 798021 h 798021"/>
              <a:gd name="connsiteX0-61" fmla="*/ 384914 w 384914"/>
              <a:gd name="connsiteY0-62" fmla="*/ 0 h 798021"/>
              <a:gd name="connsiteX1-63" fmla="*/ 307328 w 384914"/>
              <a:gd name="connsiteY1-64" fmla="*/ 33251 h 798021"/>
              <a:gd name="connsiteX2-65" fmla="*/ 246368 w 384914"/>
              <a:gd name="connsiteY2-66" fmla="*/ 83127 h 798021"/>
              <a:gd name="connsiteX3-67" fmla="*/ 163241 w 384914"/>
              <a:gd name="connsiteY3-68" fmla="*/ 171796 h 798021"/>
              <a:gd name="connsiteX4-69" fmla="*/ 96739 w 384914"/>
              <a:gd name="connsiteY4-70" fmla="*/ 271549 h 798021"/>
              <a:gd name="connsiteX5-71" fmla="*/ 30237 w 384914"/>
              <a:gd name="connsiteY5-72" fmla="*/ 432261 h 798021"/>
              <a:gd name="connsiteX6-73" fmla="*/ 2528 w 384914"/>
              <a:gd name="connsiteY6-74" fmla="*/ 576349 h 798021"/>
              <a:gd name="connsiteX7-75" fmla="*/ 2528 w 384914"/>
              <a:gd name="connsiteY7-76" fmla="*/ 720436 h 798021"/>
              <a:gd name="connsiteX8-77" fmla="*/ 13612 w 384914"/>
              <a:gd name="connsiteY8-78" fmla="*/ 798021 h 798021"/>
              <a:gd name="connsiteX9-79" fmla="*/ 13612 w 384914"/>
              <a:gd name="connsiteY9-80" fmla="*/ 798021 h 798021"/>
              <a:gd name="connsiteX0-81" fmla="*/ 384914 w 384914"/>
              <a:gd name="connsiteY0-82" fmla="*/ 0 h 798021"/>
              <a:gd name="connsiteX1-83" fmla="*/ 307328 w 384914"/>
              <a:gd name="connsiteY1-84" fmla="*/ 33251 h 798021"/>
              <a:gd name="connsiteX2-85" fmla="*/ 246368 w 384914"/>
              <a:gd name="connsiteY2-86" fmla="*/ 83127 h 798021"/>
              <a:gd name="connsiteX3-87" fmla="*/ 163241 w 384914"/>
              <a:gd name="connsiteY3-88" fmla="*/ 171796 h 798021"/>
              <a:gd name="connsiteX4-89" fmla="*/ 96739 w 384914"/>
              <a:gd name="connsiteY4-90" fmla="*/ 271549 h 798021"/>
              <a:gd name="connsiteX5-91" fmla="*/ 30237 w 384914"/>
              <a:gd name="connsiteY5-92" fmla="*/ 432261 h 798021"/>
              <a:gd name="connsiteX6-93" fmla="*/ 2528 w 384914"/>
              <a:gd name="connsiteY6-94" fmla="*/ 576349 h 798021"/>
              <a:gd name="connsiteX7-95" fmla="*/ 2528 w 384914"/>
              <a:gd name="connsiteY7-96" fmla="*/ 720436 h 798021"/>
              <a:gd name="connsiteX8-97" fmla="*/ 13612 w 384914"/>
              <a:gd name="connsiteY8-98" fmla="*/ 798021 h 798021"/>
              <a:gd name="connsiteX9-99" fmla="*/ 13612 w 384914"/>
              <a:gd name="connsiteY9-100" fmla="*/ 798021 h 798021"/>
              <a:gd name="connsiteX0-101" fmla="*/ 384914 w 384914"/>
              <a:gd name="connsiteY0-102" fmla="*/ 0 h 798021"/>
              <a:gd name="connsiteX1-103" fmla="*/ 307328 w 384914"/>
              <a:gd name="connsiteY1-104" fmla="*/ 38793 h 798021"/>
              <a:gd name="connsiteX2-105" fmla="*/ 246368 w 384914"/>
              <a:gd name="connsiteY2-106" fmla="*/ 83127 h 798021"/>
              <a:gd name="connsiteX3-107" fmla="*/ 163241 w 384914"/>
              <a:gd name="connsiteY3-108" fmla="*/ 171796 h 798021"/>
              <a:gd name="connsiteX4-109" fmla="*/ 96739 w 384914"/>
              <a:gd name="connsiteY4-110" fmla="*/ 271549 h 798021"/>
              <a:gd name="connsiteX5-111" fmla="*/ 30237 w 384914"/>
              <a:gd name="connsiteY5-112" fmla="*/ 432261 h 798021"/>
              <a:gd name="connsiteX6-113" fmla="*/ 2528 w 384914"/>
              <a:gd name="connsiteY6-114" fmla="*/ 576349 h 798021"/>
              <a:gd name="connsiteX7-115" fmla="*/ 2528 w 384914"/>
              <a:gd name="connsiteY7-116" fmla="*/ 720436 h 798021"/>
              <a:gd name="connsiteX8-117" fmla="*/ 13612 w 384914"/>
              <a:gd name="connsiteY8-118" fmla="*/ 798021 h 798021"/>
              <a:gd name="connsiteX9-119" fmla="*/ 13612 w 384914"/>
              <a:gd name="connsiteY9-120" fmla="*/ 798021 h 798021"/>
              <a:gd name="connsiteX0-121" fmla="*/ 388620 w 388620"/>
              <a:gd name="connsiteY0-122" fmla="*/ 0 h 798021"/>
              <a:gd name="connsiteX1-123" fmla="*/ 311034 w 388620"/>
              <a:gd name="connsiteY1-124" fmla="*/ 38793 h 798021"/>
              <a:gd name="connsiteX2-125" fmla="*/ 250074 w 388620"/>
              <a:gd name="connsiteY2-126" fmla="*/ 83127 h 798021"/>
              <a:gd name="connsiteX3-127" fmla="*/ 166947 w 388620"/>
              <a:gd name="connsiteY3-128" fmla="*/ 171796 h 798021"/>
              <a:gd name="connsiteX4-129" fmla="*/ 100445 w 388620"/>
              <a:gd name="connsiteY4-130" fmla="*/ 271549 h 798021"/>
              <a:gd name="connsiteX5-131" fmla="*/ 33943 w 388620"/>
              <a:gd name="connsiteY5-132" fmla="*/ 432261 h 798021"/>
              <a:gd name="connsiteX6-133" fmla="*/ 6234 w 388620"/>
              <a:gd name="connsiteY6-134" fmla="*/ 576349 h 798021"/>
              <a:gd name="connsiteX7-135" fmla="*/ 692 w 388620"/>
              <a:gd name="connsiteY7-136" fmla="*/ 720436 h 798021"/>
              <a:gd name="connsiteX8-137" fmla="*/ 17318 w 388620"/>
              <a:gd name="connsiteY8-138" fmla="*/ 798021 h 798021"/>
              <a:gd name="connsiteX9-139" fmla="*/ 17318 w 388620"/>
              <a:gd name="connsiteY9-140" fmla="*/ 798021 h 798021"/>
              <a:gd name="connsiteX0-141" fmla="*/ 388620 w 388620"/>
              <a:gd name="connsiteY0-142" fmla="*/ 0 h 798021"/>
              <a:gd name="connsiteX1-143" fmla="*/ 311034 w 388620"/>
              <a:gd name="connsiteY1-144" fmla="*/ 38793 h 798021"/>
              <a:gd name="connsiteX2-145" fmla="*/ 250074 w 388620"/>
              <a:gd name="connsiteY2-146" fmla="*/ 83127 h 798021"/>
              <a:gd name="connsiteX3-147" fmla="*/ 166947 w 388620"/>
              <a:gd name="connsiteY3-148" fmla="*/ 171796 h 798021"/>
              <a:gd name="connsiteX4-149" fmla="*/ 100445 w 388620"/>
              <a:gd name="connsiteY4-150" fmla="*/ 271549 h 798021"/>
              <a:gd name="connsiteX5-151" fmla="*/ 33943 w 388620"/>
              <a:gd name="connsiteY5-152" fmla="*/ 432261 h 798021"/>
              <a:gd name="connsiteX6-153" fmla="*/ 6234 w 388620"/>
              <a:gd name="connsiteY6-154" fmla="*/ 576349 h 798021"/>
              <a:gd name="connsiteX7-155" fmla="*/ 692 w 388620"/>
              <a:gd name="connsiteY7-156" fmla="*/ 720436 h 798021"/>
              <a:gd name="connsiteX8-157" fmla="*/ 17318 w 388620"/>
              <a:gd name="connsiteY8-158" fmla="*/ 798021 h 798021"/>
              <a:gd name="connsiteX9-159" fmla="*/ 17318 w 388620"/>
              <a:gd name="connsiteY9-160" fmla="*/ 798021 h 798021"/>
              <a:gd name="connsiteX0-161" fmla="*/ 388620 w 388620"/>
              <a:gd name="connsiteY0-162" fmla="*/ 0 h 798021"/>
              <a:gd name="connsiteX1-163" fmla="*/ 311034 w 388620"/>
              <a:gd name="connsiteY1-164" fmla="*/ 38793 h 798021"/>
              <a:gd name="connsiteX2-165" fmla="*/ 250074 w 388620"/>
              <a:gd name="connsiteY2-166" fmla="*/ 83127 h 798021"/>
              <a:gd name="connsiteX3-167" fmla="*/ 166947 w 388620"/>
              <a:gd name="connsiteY3-168" fmla="*/ 171796 h 798021"/>
              <a:gd name="connsiteX4-169" fmla="*/ 100445 w 388620"/>
              <a:gd name="connsiteY4-170" fmla="*/ 271549 h 798021"/>
              <a:gd name="connsiteX5-171" fmla="*/ 33943 w 388620"/>
              <a:gd name="connsiteY5-172" fmla="*/ 432261 h 798021"/>
              <a:gd name="connsiteX6-173" fmla="*/ 6234 w 388620"/>
              <a:gd name="connsiteY6-174" fmla="*/ 576349 h 798021"/>
              <a:gd name="connsiteX7-175" fmla="*/ 692 w 388620"/>
              <a:gd name="connsiteY7-176" fmla="*/ 720436 h 798021"/>
              <a:gd name="connsiteX8-177" fmla="*/ 17318 w 388620"/>
              <a:gd name="connsiteY8-178" fmla="*/ 798021 h 798021"/>
              <a:gd name="connsiteX9-179" fmla="*/ 17318 w 388620"/>
              <a:gd name="connsiteY9-180" fmla="*/ 798021 h 798021"/>
              <a:gd name="connsiteX0-181" fmla="*/ 388620 w 388620"/>
              <a:gd name="connsiteY0-182" fmla="*/ 0 h 798021"/>
              <a:gd name="connsiteX1-183" fmla="*/ 311034 w 388620"/>
              <a:gd name="connsiteY1-184" fmla="*/ 38793 h 798021"/>
              <a:gd name="connsiteX2-185" fmla="*/ 250074 w 388620"/>
              <a:gd name="connsiteY2-186" fmla="*/ 83127 h 798021"/>
              <a:gd name="connsiteX3-187" fmla="*/ 166947 w 388620"/>
              <a:gd name="connsiteY3-188" fmla="*/ 171796 h 798021"/>
              <a:gd name="connsiteX4-189" fmla="*/ 100445 w 388620"/>
              <a:gd name="connsiteY4-190" fmla="*/ 271549 h 798021"/>
              <a:gd name="connsiteX5-191" fmla="*/ 33943 w 388620"/>
              <a:gd name="connsiteY5-192" fmla="*/ 432261 h 798021"/>
              <a:gd name="connsiteX6-193" fmla="*/ 6234 w 388620"/>
              <a:gd name="connsiteY6-194" fmla="*/ 576349 h 798021"/>
              <a:gd name="connsiteX7-195" fmla="*/ 692 w 388620"/>
              <a:gd name="connsiteY7-196" fmla="*/ 720436 h 798021"/>
              <a:gd name="connsiteX8-197" fmla="*/ 17318 w 388620"/>
              <a:gd name="connsiteY8-198" fmla="*/ 798021 h 798021"/>
              <a:gd name="connsiteX9-199" fmla="*/ 17318 w 388620"/>
              <a:gd name="connsiteY9-200" fmla="*/ 798021 h 798021"/>
              <a:gd name="connsiteX0-201" fmla="*/ 388620 w 388620"/>
              <a:gd name="connsiteY0-202" fmla="*/ 0 h 798021"/>
              <a:gd name="connsiteX1-203" fmla="*/ 311034 w 388620"/>
              <a:gd name="connsiteY1-204" fmla="*/ 38793 h 798021"/>
              <a:gd name="connsiteX2-205" fmla="*/ 250074 w 388620"/>
              <a:gd name="connsiteY2-206" fmla="*/ 83127 h 798021"/>
              <a:gd name="connsiteX3-207" fmla="*/ 166947 w 388620"/>
              <a:gd name="connsiteY3-208" fmla="*/ 171796 h 798021"/>
              <a:gd name="connsiteX4-209" fmla="*/ 100445 w 388620"/>
              <a:gd name="connsiteY4-210" fmla="*/ 271549 h 798021"/>
              <a:gd name="connsiteX5-211" fmla="*/ 33943 w 388620"/>
              <a:gd name="connsiteY5-212" fmla="*/ 432261 h 798021"/>
              <a:gd name="connsiteX6-213" fmla="*/ 6234 w 388620"/>
              <a:gd name="connsiteY6-214" fmla="*/ 576349 h 798021"/>
              <a:gd name="connsiteX7-215" fmla="*/ 692 w 388620"/>
              <a:gd name="connsiteY7-216" fmla="*/ 720436 h 798021"/>
              <a:gd name="connsiteX8-217" fmla="*/ 17318 w 388620"/>
              <a:gd name="connsiteY8-218" fmla="*/ 798021 h 798021"/>
              <a:gd name="connsiteX9-219" fmla="*/ 17318 w 388620"/>
              <a:gd name="connsiteY9-220" fmla="*/ 798021 h 798021"/>
              <a:gd name="connsiteX0-221" fmla="*/ 388620 w 388620"/>
              <a:gd name="connsiteY0-222" fmla="*/ 0 h 803768"/>
              <a:gd name="connsiteX1-223" fmla="*/ 311034 w 388620"/>
              <a:gd name="connsiteY1-224" fmla="*/ 38793 h 803768"/>
              <a:gd name="connsiteX2-225" fmla="*/ 250074 w 388620"/>
              <a:gd name="connsiteY2-226" fmla="*/ 83127 h 803768"/>
              <a:gd name="connsiteX3-227" fmla="*/ 166947 w 388620"/>
              <a:gd name="connsiteY3-228" fmla="*/ 171796 h 803768"/>
              <a:gd name="connsiteX4-229" fmla="*/ 100445 w 388620"/>
              <a:gd name="connsiteY4-230" fmla="*/ 271549 h 803768"/>
              <a:gd name="connsiteX5-231" fmla="*/ 33943 w 388620"/>
              <a:gd name="connsiteY5-232" fmla="*/ 432261 h 803768"/>
              <a:gd name="connsiteX6-233" fmla="*/ 6234 w 388620"/>
              <a:gd name="connsiteY6-234" fmla="*/ 576349 h 803768"/>
              <a:gd name="connsiteX7-235" fmla="*/ 692 w 388620"/>
              <a:gd name="connsiteY7-236" fmla="*/ 720436 h 803768"/>
              <a:gd name="connsiteX8-237" fmla="*/ 17318 w 388620"/>
              <a:gd name="connsiteY8-238" fmla="*/ 798021 h 803768"/>
              <a:gd name="connsiteX9-239" fmla="*/ 11776 w 388620"/>
              <a:gd name="connsiteY9-240" fmla="*/ 798021 h 803768"/>
              <a:gd name="connsiteX0-241" fmla="*/ 393469 w 393469"/>
              <a:gd name="connsiteY0-242" fmla="*/ 0 h 803768"/>
              <a:gd name="connsiteX1-243" fmla="*/ 315883 w 393469"/>
              <a:gd name="connsiteY1-244" fmla="*/ 38793 h 803768"/>
              <a:gd name="connsiteX2-245" fmla="*/ 254923 w 393469"/>
              <a:gd name="connsiteY2-246" fmla="*/ 83127 h 803768"/>
              <a:gd name="connsiteX3-247" fmla="*/ 171796 w 393469"/>
              <a:gd name="connsiteY3-248" fmla="*/ 171796 h 803768"/>
              <a:gd name="connsiteX4-249" fmla="*/ 105294 w 393469"/>
              <a:gd name="connsiteY4-250" fmla="*/ 271549 h 803768"/>
              <a:gd name="connsiteX5-251" fmla="*/ 38792 w 393469"/>
              <a:gd name="connsiteY5-252" fmla="*/ 432261 h 803768"/>
              <a:gd name="connsiteX6-253" fmla="*/ 11083 w 393469"/>
              <a:gd name="connsiteY6-254" fmla="*/ 576349 h 803768"/>
              <a:gd name="connsiteX7-255" fmla="*/ 5541 w 393469"/>
              <a:gd name="connsiteY7-256" fmla="*/ 720436 h 803768"/>
              <a:gd name="connsiteX8-257" fmla="*/ 22167 w 393469"/>
              <a:gd name="connsiteY8-258" fmla="*/ 798021 h 803768"/>
              <a:gd name="connsiteX9-259" fmla="*/ 0 w 393469"/>
              <a:gd name="connsiteY9-260" fmla="*/ 798021 h 8037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 49"/>
          <p:cNvSpPr/>
          <p:nvPr/>
        </p:nvSpPr>
        <p:spPr>
          <a:xfrm>
            <a:off x="1212739" y="4457165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-1" fmla="*/ 0 w 648392"/>
              <a:gd name="connsiteY0-2" fmla="*/ 0 h 586815"/>
              <a:gd name="connsiteX1-3" fmla="*/ 55418 w 648392"/>
              <a:gd name="connsiteY1-4" fmla="*/ 188421 h 586815"/>
              <a:gd name="connsiteX2-5" fmla="*/ 127461 w 648392"/>
              <a:gd name="connsiteY2-6" fmla="*/ 326967 h 586815"/>
              <a:gd name="connsiteX3-7" fmla="*/ 216130 w 648392"/>
              <a:gd name="connsiteY3-8" fmla="*/ 426720 h 586815"/>
              <a:gd name="connsiteX4-9" fmla="*/ 282632 w 648392"/>
              <a:gd name="connsiteY4-10" fmla="*/ 482138 h 586815"/>
              <a:gd name="connsiteX5-11" fmla="*/ 360218 w 648392"/>
              <a:gd name="connsiteY5-12" fmla="*/ 515389 h 586815"/>
              <a:gd name="connsiteX6-13" fmla="*/ 504305 w 648392"/>
              <a:gd name="connsiteY6-14" fmla="*/ 581890 h 586815"/>
              <a:gd name="connsiteX7-15" fmla="*/ 648392 w 648392"/>
              <a:gd name="connsiteY7-16" fmla="*/ 581890 h 586815"/>
              <a:gd name="connsiteX8-17" fmla="*/ 648392 w 648392"/>
              <a:gd name="connsiteY8-18" fmla="*/ 581890 h 586815"/>
              <a:gd name="connsiteX0-19" fmla="*/ 0 w 648392"/>
              <a:gd name="connsiteY0-20" fmla="*/ 0 h 586815"/>
              <a:gd name="connsiteX1-21" fmla="*/ 55418 w 648392"/>
              <a:gd name="connsiteY1-22" fmla="*/ 188421 h 586815"/>
              <a:gd name="connsiteX2-23" fmla="*/ 127461 w 648392"/>
              <a:gd name="connsiteY2-24" fmla="*/ 326967 h 586815"/>
              <a:gd name="connsiteX3-25" fmla="*/ 216130 w 648392"/>
              <a:gd name="connsiteY3-26" fmla="*/ 437803 h 586815"/>
              <a:gd name="connsiteX4-27" fmla="*/ 282632 w 648392"/>
              <a:gd name="connsiteY4-28" fmla="*/ 482138 h 586815"/>
              <a:gd name="connsiteX5-29" fmla="*/ 360218 w 648392"/>
              <a:gd name="connsiteY5-30" fmla="*/ 515389 h 586815"/>
              <a:gd name="connsiteX6-31" fmla="*/ 504305 w 648392"/>
              <a:gd name="connsiteY6-32" fmla="*/ 581890 h 586815"/>
              <a:gd name="connsiteX7-33" fmla="*/ 648392 w 648392"/>
              <a:gd name="connsiteY7-34" fmla="*/ 581890 h 586815"/>
              <a:gd name="connsiteX8-35" fmla="*/ 648392 w 648392"/>
              <a:gd name="connsiteY8-36" fmla="*/ 581890 h 586815"/>
              <a:gd name="connsiteX0-37" fmla="*/ 0 w 648392"/>
              <a:gd name="connsiteY0-38" fmla="*/ 0 h 586405"/>
              <a:gd name="connsiteX1-39" fmla="*/ 55418 w 648392"/>
              <a:gd name="connsiteY1-40" fmla="*/ 188421 h 586405"/>
              <a:gd name="connsiteX2-41" fmla="*/ 127461 w 648392"/>
              <a:gd name="connsiteY2-42" fmla="*/ 326967 h 586405"/>
              <a:gd name="connsiteX3-43" fmla="*/ 216130 w 648392"/>
              <a:gd name="connsiteY3-44" fmla="*/ 437803 h 586405"/>
              <a:gd name="connsiteX4-45" fmla="*/ 282632 w 648392"/>
              <a:gd name="connsiteY4-46" fmla="*/ 482138 h 586405"/>
              <a:gd name="connsiteX5-47" fmla="*/ 360218 w 648392"/>
              <a:gd name="connsiteY5-48" fmla="*/ 520930 h 586405"/>
              <a:gd name="connsiteX6-49" fmla="*/ 504305 w 648392"/>
              <a:gd name="connsiteY6-50" fmla="*/ 581890 h 586405"/>
              <a:gd name="connsiteX7-51" fmla="*/ 648392 w 648392"/>
              <a:gd name="connsiteY7-52" fmla="*/ 581890 h 586405"/>
              <a:gd name="connsiteX8-53" fmla="*/ 648392 w 648392"/>
              <a:gd name="connsiteY8-54" fmla="*/ 581890 h 586405"/>
              <a:gd name="connsiteX0-55" fmla="*/ 0 w 648392"/>
              <a:gd name="connsiteY0-56" fmla="*/ 0 h 585584"/>
              <a:gd name="connsiteX1-57" fmla="*/ 55418 w 648392"/>
              <a:gd name="connsiteY1-58" fmla="*/ 188421 h 585584"/>
              <a:gd name="connsiteX2-59" fmla="*/ 127461 w 648392"/>
              <a:gd name="connsiteY2-60" fmla="*/ 326967 h 585584"/>
              <a:gd name="connsiteX3-61" fmla="*/ 216130 w 648392"/>
              <a:gd name="connsiteY3-62" fmla="*/ 437803 h 585584"/>
              <a:gd name="connsiteX4-63" fmla="*/ 282632 w 648392"/>
              <a:gd name="connsiteY4-64" fmla="*/ 482138 h 585584"/>
              <a:gd name="connsiteX5-65" fmla="*/ 360218 w 648392"/>
              <a:gd name="connsiteY5-66" fmla="*/ 532014 h 585584"/>
              <a:gd name="connsiteX6-67" fmla="*/ 504305 w 648392"/>
              <a:gd name="connsiteY6-68" fmla="*/ 581890 h 585584"/>
              <a:gd name="connsiteX7-69" fmla="*/ 648392 w 648392"/>
              <a:gd name="connsiteY7-70" fmla="*/ 581890 h 585584"/>
              <a:gd name="connsiteX8-71" fmla="*/ 648392 w 648392"/>
              <a:gd name="connsiteY8-72" fmla="*/ 581890 h 585584"/>
              <a:gd name="connsiteX0-73" fmla="*/ 0 w 648392"/>
              <a:gd name="connsiteY0-74" fmla="*/ 0 h 585584"/>
              <a:gd name="connsiteX1-75" fmla="*/ 55418 w 648392"/>
              <a:gd name="connsiteY1-76" fmla="*/ 188421 h 585584"/>
              <a:gd name="connsiteX2-77" fmla="*/ 127461 w 648392"/>
              <a:gd name="connsiteY2-78" fmla="*/ 326967 h 585584"/>
              <a:gd name="connsiteX3-79" fmla="*/ 216130 w 648392"/>
              <a:gd name="connsiteY3-80" fmla="*/ 437803 h 585584"/>
              <a:gd name="connsiteX4-81" fmla="*/ 282632 w 648392"/>
              <a:gd name="connsiteY4-82" fmla="*/ 482138 h 585584"/>
              <a:gd name="connsiteX5-83" fmla="*/ 360218 w 648392"/>
              <a:gd name="connsiteY5-84" fmla="*/ 532014 h 585584"/>
              <a:gd name="connsiteX6-85" fmla="*/ 504305 w 648392"/>
              <a:gd name="connsiteY6-86" fmla="*/ 581890 h 585584"/>
              <a:gd name="connsiteX7-87" fmla="*/ 648392 w 648392"/>
              <a:gd name="connsiteY7-88" fmla="*/ 581890 h 585584"/>
              <a:gd name="connsiteX8-89" fmla="*/ 648392 w 648392"/>
              <a:gd name="connsiteY8-90" fmla="*/ 581890 h 585584"/>
              <a:gd name="connsiteX0-91" fmla="*/ 0 w 648392"/>
              <a:gd name="connsiteY0-92" fmla="*/ 0 h 585584"/>
              <a:gd name="connsiteX1-93" fmla="*/ 55418 w 648392"/>
              <a:gd name="connsiteY1-94" fmla="*/ 188421 h 585584"/>
              <a:gd name="connsiteX2-95" fmla="*/ 127461 w 648392"/>
              <a:gd name="connsiteY2-96" fmla="*/ 326967 h 585584"/>
              <a:gd name="connsiteX3-97" fmla="*/ 216130 w 648392"/>
              <a:gd name="connsiteY3-98" fmla="*/ 437803 h 585584"/>
              <a:gd name="connsiteX4-99" fmla="*/ 282632 w 648392"/>
              <a:gd name="connsiteY4-100" fmla="*/ 493221 h 585584"/>
              <a:gd name="connsiteX5-101" fmla="*/ 360218 w 648392"/>
              <a:gd name="connsiteY5-102" fmla="*/ 532014 h 585584"/>
              <a:gd name="connsiteX6-103" fmla="*/ 504305 w 648392"/>
              <a:gd name="connsiteY6-104" fmla="*/ 581890 h 585584"/>
              <a:gd name="connsiteX7-105" fmla="*/ 648392 w 648392"/>
              <a:gd name="connsiteY7-106" fmla="*/ 581890 h 585584"/>
              <a:gd name="connsiteX8-107" fmla="*/ 648392 w 648392"/>
              <a:gd name="connsiteY8-108" fmla="*/ 581890 h 585584"/>
              <a:gd name="connsiteX0-109" fmla="*/ 0 w 648392"/>
              <a:gd name="connsiteY0-110" fmla="*/ 0 h 585584"/>
              <a:gd name="connsiteX1-111" fmla="*/ 55418 w 648392"/>
              <a:gd name="connsiteY1-112" fmla="*/ 188421 h 585584"/>
              <a:gd name="connsiteX2-113" fmla="*/ 127461 w 648392"/>
              <a:gd name="connsiteY2-114" fmla="*/ 326967 h 585584"/>
              <a:gd name="connsiteX3-115" fmla="*/ 216130 w 648392"/>
              <a:gd name="connsiteY3-116" fmla="*/ 437803 h 585584"/>
              <a:gd name="connsiteX4-117" fmla="*/ 282632 w 648392"/>
              <a:gd name="connsiteY4-118" fmla="*/ 482138 h 585584"/>
              <a:gd name="connsiteX5-119" fmla="*/ 360218 w 648392"/>
              <a:gd name="connsiteY5-120" fmla="*/ 532014 h 585584"/>
              <a:gd name="connsiteX6-121" fmla="*/ 504305 w 648392"/>
              <a:gd name="connsiteY6-122" fmla="*/ 581890 h 585584"/>
              <a:gd name="connsiteX7-123" fmla="*/ 648392 w 648392"/>
              <a:gd name="connsiteY7-124" fmla="*/ 581890 h 585584"/>
              <a:gd name="connsiteX8-125" fmla="*/ 648392 w 648392"/>
              <a:gd name="connsiteY8-126" fmla="*/ 581890 h 585584"/>
              <a:gd name="connsiteX0-127" fmla="*/ 0 w 648392"/>
              <a:gd name="connsiteY0-128" fmla="*/ 0 h 585584"/>
              <a:gd name="connsiteX1-129" fmla="*/ 55418 w 648392"/>
              <a:gd name="connsiteY1-130" fmla="*/ 188421 h 585584"/>
              <a:gd name="connsiteX2-131" fmla="*/ 127461 w 648392"/>
              <a:gd name="connsiteY2-132" fmla="*/ 326967 h 585584"/>
              <a:gd name="connsiteX3-133" fmla="*/ 216130 w 648392"/>
              <a:gd name="connsiteY3-134" fmla="*/ 437803 h 585584"/>
              <a:gd name="connsiteX4-135" fmla="*/ 282632 w 648392"/>
              <a:gd name="connsiteY4-136" fmla="*/ 482138 h 585584"/>
              <a:gd name="connsiteX5-137" fmla="*/ 360218 w 648392"/>
              <a:gd name="connsiteY5-138" fmla="*/ 532014 h 585584"/>
              <a:gd name="connsiteX6-139" fmla="*/ 504305 w 648392"/>
              <a:gd name="connsiteY6-140" fmla="*/ 581890 h 585584"/>
              <a:gd name="connsiteX7-141" fmla="*/ 648392 w 648392"/>
              <a:gd name="connsiteY7-142" fmla="*/ 581890 h 585584"/>
              <a:gd name="connsiteX8-143" fmla="*/ 648392 w 648392"/>
              <a:gd name="connsiteY8-144" fmla="*/ 581890 h 585584"/>
              <a:gd name="connsiteX0-145" fmla="*/ 0 w 648392"/>
              <a:gd name="connsiteY0-146" fmla="*/ 0 h 585584"/>
              <a:gd name="connsiteX1-147" fmla="*/ 55418 w 648392"/>
              <a:gd name="connsiteY1-148" fmla="*/ 188421 h 585584"/>
              <a:gd name="connsiteX2-149" fmla="*/ 127461 w 648392"/>
              <a:gd name="connsiteY2-150" fmla="*/ 326967 h 585584"/>
              <a:gd name="connsiteX3-151" fmla="*/ 216130 w 648392"/>
              <a:gd name="connsiteY3-152" fmla="*/ 437803 h 585584"/>
              <a:gd name="connsiteX4-153" fmla="*/ 282632 w 648392"/>
              <a:gd name="connsiteY4-154" fmla="*/ 482138 h 585584"/>
              <a:gd name="connsiteX5-155" fmla="*/ 360218 w 648392"/>
              <a:gd name="connsiteY5-156" fmla="*/ 532014 h 585584"/>
              <a:gd name="connsiteX6-157" fmla="*/ 504305 w 648392"/>
              <a:gd name="connsiteY6-158" fmla="*/ 581890 h 585584"/>
              <a:gd name="connsiteX7-159" fmla="*/ 648392 w 648392"/>
              <a:gd name="connsiteY7-160" fmla="*/ 581890 h 585584"/>
              <a:gd name="connsiteX8-161" fmla="*/ 648392 w 648392"/>
              <a:gd name="connsiteY8-162" fmla="*/ 581890 h 585584"/>
              <a:gd name="connsiteX0-163" fmla="*/ 0 w 648392"/>
              <a:gd name="connsiteY0-164" fmla="*/ 0 h 585584"/>
              <a:gd name="connsiteX1-165" fmla="*/ 55418 w 648392"/>
              <a:gd name="connsiteY1-166" fmla="*/ 188421 h 585584"/>
              <a:gd name="connsiteX2-167" fmla="*/ 127461 w 648392"/>
              <a:gd name="connsiteY2-168" fmla="*/ 326967 h 585584"/>
              <a:gd name="connsiteX3-169" fmla="*/ 216130 w 648392"/>
              <a:gd name="connsiteY3-170" fmla="*/ 437803 h 585584"/>
              <a:gd name="connsiteX4-171" fmla="*/ 282632 w 648392"/>
              <a:gd name="connsiteY4-172" fmla="*/ 487680 h 585584"/>
              <a:gd name="connsiteX5-173" fmla="*/ 360218 w 648392"/>
              <a:gd name="connsiteY5-174" fmla="*/ 532014 h 585584"/>
              <a:gd name="connsiteX6-175" fmla="*/ 504305 w 648392"/>
              <a:gd name="connsiteY6-176" fmla="*/ 581890 h 585584"/>
              <a:gd name="connsiteX7-177" fmla="*/ 648392 w 648392"/>
              <a:gd name="connsiteY7-178" fmla="*/ 581890 h 585584"/>
              <a:gd name="connsiteX8-179" fmla="*/ 648392 w 648392"/>
              <a:gd name="connsiteY8-180" fmla="*/ 581890 h 585584"/>
              <a:gd name="connsiteX0-181" fmla="*/ 0 w 648392"/>
              <a:gd name="connsiteY0-182" fmla="*/ 0 h 581938"/>
              <a:gd name="connsiteX1-183" fmla="*/ 55418 w 648392"/>
              <a:gd name="connsiteY1-184" fmla="*/ 188421 h 581938"/>
              <a:gd name="connsiteX2-185" fmla="*/ 127461 w 648392"/>
              <a:gd name="connsiteY2-186" fmla="*/ 326967 h 581938"/>
              <a:gd name="connsiteX3-187" fmla="*/ 216130 w 648392"/>
              <a:gd name="connsiteY3-188" fmla="*/ 437803 h 581938"/>
              <a:gd name="connsiteX4-189" fmla="*/ 282632 w 648392"/>
              <a:gd name="connsiteY4-190" fmla="*/ 487680 h 581938"/>
              <a:gd name="connsiteX5-191" fmla="*/ 360218 w 648392"/>
              <a:gd name="connsiteY5-192" fmla="*/ 532014 h 581938"/>
              <a:gd name="connsiteX6-193" fmla="*/ 504305 w 648392"/>
              <a:gd name="connsiteY6-194" fmla="*/ 576348 h 581938"/>
              <a:gd name="connsiteX7-195" fmla="*/ 648392 w 648392"/>
              <a:gd name="connsiteY7-196" fmla="*/ 581890 h 581938"/>
              <a:gd name="connsiteX8-197" fmla="*/ 648392 w 648392"/>
              <a:gd name="connsiteY8-198" fmla="*/ 581890 h 581938"/>
              <a:gd name="connsiteX0-199" fmla="*/ 0 w 648392"/>
              <a:gd name="connsiteY0-200" fmla="*/ 0 h 581938"/>
              <a:gd name="connsiteX1-201" fmla="*/ 49876 w 648392"/>
              <a:gd name="connsiteY1-202" fmla="*/ 188421 h 581938"/>
              <a:gd name="connsiteX2-203" fmla="*/ 127461 w 648392"/>
              <a:gd name="connsiteY2-204" fmla="*/ 326967 h 581938"/>
              <a:gd name="connsiteX3-205" fmla="*/ 216130 w 648392"/>
              <a:gd name="connsiteY3-206" fmla="*/ 437803 h 581938"/>
              <a:gd name="connsiteX4-207" fmla="*/ 282632 w 648392"/>
              <a:gd name="connsiteY4-208" fmla="*/ 487680 h 581938"/>
              <a:gd name="connsiteX5-209" fmla="*/ 360218 w 648392"/>
              <a:gd name="connsiteY5-210" fmla="*/ 532014 h 581938"/>
              <a:gd name="connsiteX6-211" fmla="*/ 504305 w 648392"/>
              <a:gd name="connsiteY6-212" fmla="*/ 576348 h 581938"/>
              <a:gd name="connsiteX7-213" fmla="*/ 648392 w 648392"/>
              <a:gd name="connsiteY7-214" fmla="*/ 581890 h 581938"/>
              <a:gd name="connsiteX8-215" fmla="*/ 648392 w 648392"/>
              <a:gd name="connsiteY8-216" fmla="*/ 581890 h 581938"/>
              <a:gd name="connsiteX0-217" fmla="*/ 0 w 648392"/>
              <a:gd name="connsiteY0-218" fmla="*/ 0 h 581938"/>
              <a:gd name="connsiteX1-219" fmla="*/ 49876 w 648392"/>
              <a:gd name="connsiteY1-220" fmla="*/ 188421 h 581938"/>
              <a:gd name="connsiteX2-221" fmla="*/ 127461 w 648392"/>
              <a:gd name="connsiteY2-222" fmla="*/ 338050 h 581938"/>
              <a:gd name="connsiteX3-223" fmla="*/ 216130 w 648392"/>
              <a:gd name="connsiteY3-224" fmla="*/ 437803 h 581938"/>
              <a:gd name="connsiteX4-225" fmla="*/ 282632 w 648392"/>
              <a:gd name="connsiteY4-226" fmla="*/ 487680 h 581938"/>
              <a:gd name="connsiteX5-227" fmla="*/ 360218 w 648392"/>
              <a:gd name="connsiteY5-228" fmla="*/ 532014 h 581938"/>
              <a:gd name="connsiteX6-229" fmla="*/ 504305 w 648392"/>
              <a:gd name="connsiteY6-230" fmla="*/ 576348 h 581938"/>
              <a:gd name="connsiteX7-231" fmla="*/ 648392 w 648392"/>
              <a:gd name="connsiteY7-232" fmla="*/ 581890 h 581938"/>
              <a:gd name="connsiteX8-233" fmla="*/ 648392 w 648392"/>
              <a:gd name="connsiteY8-234" fmla="*/ 581890 h 5819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 50"/>
          <p:cNvSpPr/>
          <p:nvPr/>
        </p:nvSpPr>
        <p:spPr>
          <a:xfrm>
            <a:off x="1822338" y="4389426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-1" fmla="*/ 0 w 521136"/>
              <a:gd name="connsiteY0-2" fmla="*/ 655172 h 655172"/>
              <a:gd name="connsiteX1-3" fmla="*/ 72043 w 521136"/>
              <a:gd name="connsiteY1-4" fmla="*/ 638547 h 655172"/>
              <a:gd name="connsiteX2-5" fmla="*/ 166254 w 521136"/>
              <a:gd name="connsiteY2-6" fmla="*/ 594212 h 655172"/>
              <a:gd name="connsiteX3-7" fmla="*/ 266007 w 521136"/>
              <a:gd name="connsiteY3-8" fmla="*/ 538794 h 655172"/>
              <a:gd name="connsiteX4-9" fmla="*/ 387927 w 521136"/>
              <a:gd name="connsiteY4-10" fmla="*/ 405790 h 655172"/>
              <a:gd name="connsiteX5-11" fmla="*/ 476596 w 521136"/>
              <a:gd name="connsiteY5-12" fmla="*/ 228452 h 655172"/>
              <a:gd name="connsiteX6-13" fmla="*/ 515389 w 521136"/>
              <a:gd name="connsiteY6-14" fmla="*/ 28947 h 655172"/>
              <a:gd name="connsiteX7-15" fmla="*/ 520931 w 521136"/>
              <a:gd name="connsiteY7-16" fmla="*/ 1238 h 655172"/>
              <a:gd name="connsiteX8-17" fmla="*/ 520931 w 521136"/>
              <a:gd name="connsiteY8-18" fmla="*/ 1238 h 655172"/>
              <a:gd name="connsiteX0-19" fmla="*/ 0 w 543304"/>
              <a:gd name="connsiteY0-20" fmla="*/ 655172 h 655172"/>
              <a:gd name="connsiteX1-21" fmla="*/ 94211 w 543304"/>
              <a:gd name="connsiteY1-22" fmla="*/ 638547 h 655172"/>
              <a:gd name="connsiteX2-23" fmla="*/ 188422 w 543304"/>
              <a:gd name="connsiteY2-24" fmla="*/ 594212 h 655172"/>
              <a:gd name="connsiteX3-25" fmla="*/ 288175 w 543304"/>
              <a:gd name="connsiteY3-26" fmla="*/ 538794 h 655172"/>
              <a:gd name="connsiteX4-27" fmla="*/ 410095 w 543304"/>
              <a:gd name="connsiteY4-28" fmla="*/ 405790 h 655172"/>
              <a:gd name="connsiteX5-29" fmla="*/ 498764 w 543304"/>
              <a:gd name="connsiteY5-30" fmla="*/ 228452 h 655172"/>
              <a:gd name="connsiteX6-31" fmla="*/ 537557 w 543304"/>
              <a:gd name="connsiteY6-32" fmla="*/ 28947 h 655172"/>
              <a:gd name="connsiteX7-33" fmla="*/ 543099 w 543304"/>
              <a:gd name="connsiteY7-34" fmla="*/ 1238 h 655172"/>
              <a:gd name="connsiteX8-35" fmla="*/ 543099 w 543304"/>
              <a:gd name="connsiteY8-36" fmla="*/ 1238 h 655172"/>
              <a:gd name="connsiteX0-37" fmla="*/ 0 w 543304"/>
              <a:gd name="connsiteY0-38" fmla="*/ 655172 h 655172"/>
              <a:gd name="connsiteX1-39" fmla="*/ 94211 w 543304"/>
              <a:gd name="connsiteY1-40" fmla="*/ 638547 h 655172"/>
              <a:gd name="connsiteX2-41" fmla="*/ 188422 w 543304"/>
              <a:gd name="connsiteY2-42" fmla="*/ 605296 h 655172"/>
              <a:gd name="connsiteX3-43" fmla="*/ 288175 w 543304"/>
              <a:gd name="connsiteY3-44" fmla="*/ 538794 h 655172"/>
              <a:gd name="connsiteX4-45" fmla="*/ 410095 w 543304"/>
              <a:gd name="connsiteY4-46" fmla="*/ 405790 h 655172"/>
              <a:gd name="connsiteX5-47" fmla="*/ 498764 w 543304"/>
              <a:gd name="connsiteY5-48" fmla="*/ 228452 h 655172"/>
              <a:gd name="connsiteX6-49" fmla="*/ 537557 w 543304"/>
              <a:gd name="connsiteY6-50" fmla="*/ 28947 h 655172"/>
              <a:gd name="connsiteX7-51" fmla="*/ 543099 w 543304"/>
              <a:gd name="connsiteY7-52" fmla="*/ 1238 h 655172"/>
              <a:gd name="connsiteX8-53" fmla="*/ 543099 w 543304"/>
              <a:gd name="connsiteY8-54" fmla="*/ 1238 h 655172"/>
              <a:gd name="connsiteX0-55" fmla="*/ 0 w 543304"/>
              <a:gd name="connsiteY0-56" fmla="*/ 655172 h 655172"/>
              <a:gd name="connsiteX1-57" fmla="*/ 94211 w 543304"/>
              <a:gd name="connsiteY1-58" fmla="*/ 638547 h 655172"/>
              <a:gd name="connsiteX2-59" fmla="*/ 188422 w 543304"/>
              <a:gd name="connsiteY2-60" fmla="*/ 605296 h 655172"/>
              <a:gd name="connsiteX3-61" fmla="*/ 288175 w 543304"/>
              <a:gd name="connsiteY3-62" fmla="*/ 538794 h 655172"/>
              <a:gd name="connsiteX4-63" fmla="*/ 410095 w 543304"/>
              <a:gd name="connsiteY4-64" fmla="*/ 405790 h 655172"/>
              <a:gd name="connsiteX5-65" fmla="*/ 498764 w 543304"/>
              <a:gd name="connsiteY5-66" fmla="*/ 228452 h 655172"/>
              <a:gd name="connsiteX6-67" fmla="*/ 537557 w 543304"/>
              <a:gd name="connsiteY6-68" fmla="*/ 28947 h 655172"/>
              <a:gd name="connsiteX7-69" fmla="*/ 543099 w 543304"/>
              <a:gd name="connsiteY7-70" fmla="*/ 1238 h 655172"/>
              <a:gd name="connsiteX8-71" fmla="*/ 543099 w 543304"/>
              <a:gd name="connsiteY8-72" fmla="*/ 1238 h 655172"/>
              <a:gd name="connsiteX0-73" fmla="*/ 0 w 543304"/>
              <a:gd name="connsiteY0-74" fmla="*/ 655172 h 655172"/>
              <a:gd name="connsiteX1-75" fmla="*/ 94211 w 543304"/>
              <a:gd name="connsiteY1-76" fmla="*/ 638547 h 655172"/>
              <a:gd name="connsiteX2-77" fmla="*/ 188422 w 543304"/>
              <a:gd name="connsiteY2-78" fmla="*/ 605296 h 655172"/>
              <a:gd name="connsiteX3-79" fmla="*/ 288175 w 543304"/>
              <a:gd name="connsiteY3-80" fmla="*/ 538794 h 655172"/>
              <a:gd name="connsiteX4-81" fmla="*/ 410095 w 543304"/>
              <a:gd name="connsiteY4-82" fmla="*/ 405790 h 655172"/>
              <a:gd name="connsiteX5-83" fmla="*/ 498764 w 543304"/>
              <a:gd name="connsiteY5-84" fmla="*/ 228452 h 655172"/>
              <a:gd name="connsiteX6-85" fmla="*/ 537557 w 543304"/>
              <a:gd name="connsiteY6-86" fmla="*/ 28947 h 655172"/>
              <a:gd name="connsiteX7-87" fmla="*/ 543099 w 543304"/>
              <a:gd name="connsiteY7-88" fmla="*/ 1238 h 655172"/>
              <a:gd name="connsiteX8-89" fmla="*/ 543099 w 543304"/>
              <a:gd name="connsiteY8-90" fmla="*/ 1238 h 655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Freeform 51"/>
          <p:cNvSpPr/>
          <p:nvPr/>
        </p:nvSpPr>
        <p:spPr>
          <a:xfrm>
            <a:off x="2066177" y="3742270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-1" fmla="*/ 210589 w 210589"/>
              <a:gd name="connsiteY0-2" fmla="*/ 576349 h 576349"/>
              <a:gd name="connsiteX1-3" fmla="*/ 199505 w 210589"/>
              <a:gd name="connsiteY1-4" fmla="*/ 437804 h 576349"/>
              <a:gd name="connsiteX2-5" fmla="*/ 166254 w 210589"/>
              <a:gd name="connsiteY2-6" fmla="*/ 271549 h 576349"/>
              <a:gd name="connsiteX3-7" fmla="*/ 72043 w 210589"/>
              <a:gd name="connsiteY3-8" fmla="*/ 88669 h 576349"/>
              <a:gd name="connsiteX4-9" fmla="*/ 22167 w 210589"/>
              <a:gd name="connsiteY4-10" fmla="*/ 22167 h 576349"/>
              <a:gd name="connsiteX5-11" fmla="*/ 0 w 210589"/>
              <a:gd name="connsiteY5-12" fmla="*/ 0 h 576349"/>
              <a:gd name="connsiteX0-13" fmla="*/ 238298 w 238298"/>
              <a:gd name="connsiteY0-14" fmla="*/ 598516 h 598516"/>
              <a:gd name="connsiteX1-15" fmla="*/ 227214 w 238298"/>
              <a:gd name="connsiteY1-16" fmla="*/ 459971 h 598516"/>
              <a:gd name="connsiteX2-17" fmla="*/ 193963 w 238298"/>
              <a:gd name="connsiteY2-18" fmla="*/ 293716 h 598516"/>
              <a:gd name="connsiteX3-19" fmla="*/ 99752 w 238298"/>
              <a:gd name="connsiteY3-20" fmla="*/ 110836 h 598516"/>
              <a:gd name="connsiteX4-21" fmla="*/ 49876 w 238298"/>
              <a:gd name="connsiteY4-22" fmla="*/ 44334 h 598516"/>
              <a:gd name="connsiteX5-23" fmla="*/ 0 w 238298"/>
              <a:gd name="connsiteY5-24" fmla="*/ 0 h 598516"/>
              <a:gd name="connsiteX0-25" fmla="*/ 260465 w 260465"/>
              <a:gd name="connsiteY0-26" fmla="*/ 626225 h 626225"/>
              <a:gd name="connsiteX1-27" fmla="*/ 249381 w 260465"/>
              <a:gd name="connsiteY1-28" fmla="*/ 487680 h 626225"/>
              <a:gd name="connsiteX2-29" fmla="*/ 216130 w 260465"/>
              <a:gd name="connsiteY2-30" fmla="*/ 321425 h 626225"/>
              <a:gd name="connsiteX3-31" fmla="*/ 121919 w 260465"/>
              <a:gd name="connsiteY3-32" fmla="*/ 138545 h 626225"/>
              <a:gd name="connsiteX4-33" fmla="*/ 72043 w 260465"/>
              <a:gd name="connsiteY4-34" fmla="*/ 72043 h 626225"/>
              <a:gd name="connsiteX5-35" fmla="*/ 0 w 260465"/>
              <a:gd name="connsiteY5-36" fmla="*/ 0 h 626225"/>
              <a:gd name="connsiteX0-37" fmla="*/ 282633 w 282633"/>
              <a:gd name="connsiteY0-38" fmla="*/ 637309 h 637309"/>
              <a:gd name="connsiteX1-39" fmla="*/ 271549 w 282633"/>
              <a:gd name="connsiteY1-40" fmla="*/ 498764 h 637309"/>
              <a:gd name="connsiteX2-41" fmla="*/ 238298 w 282633"/>
              <a:gd name="connsiteY2-42" fmla="*/ 332509 h 637309"/>
              <a:gd name="connsiteX3-43" fmla="*/ 144087 w 282633"/>
              <a:gd name="connsiteY3-44" fmla="*/ 149629 h 637309"/>
              <a:gd name="connsiteX4-45" fmla="*/ 94211 w 282633"/>
              <a:gd name="connsiteY4-46" fmla="*/ 83127 h 637309"/>
              <a:gd name="connsiteX5-47" fmla="*/ 0 w 282633"/>
              <a:gd name="connsiteY5-48" fmla="*/ 0 h 637309"/>
              <a:gd name="connsiteX0-49" fmla="*/ 288174 w 288174"/>
              <a:gd name="connsiteY0-50" fmla="*/ 642851 h 642851"/>
              <a:gd name="connsiteX1-51" fmla="*/ 277090 w 288174"/>
              <a:gd name="connsiteY1-52" fmla="*/ 504306 h 642851"/>
              <a:gd name="connsiteX2-53" fmla="*/ 243839 w 288174"/>
              <a:gd name="connsiteY2-54" fmla="*/ 338051 h 642851"/>
              <a:gd name="connsiteX3-55" fmla="*/ 149628 w 288174"/>
              <a:gd name="connsiteY3-56" fmla="*/ 155171 h 642851"/>
              <a:gd name="connsiteX4-57" fmla="*/ 99752 w 288174"/>
              <a:gd name="connsiteY4-58" fmla="*/ 88669 h 642851"/>
              <a:gd name="connsiteX5-59" fmla="*/ 0 w 288174"/>
              <a:gd name="connsiteY5-60" fmla="*/ 0 h 642851"/>
              <a:gd name="connsiteX0-61" fmla="*/ 293716 w 293716"/>
              <a:gd name="connsiteY0-62" fmla="*/ 642851 h 642851"/>
              <a:gd name="connsiteX1-63" fmla="*/ 282632 w 293716"/>
              <a:gd name="connsiteY1-64" fmla="*/ 504306 h 642851"/>
              <a:gd name="connsiteX2-65" fmla="*/ 249381 w 293716"/>
              <a:gd name="connsiteY2-66" fmla="*/ 338051 h 642851"/>
              <a:gd name="connsiteX3-67" fmla="*/ 155170 w 293716"/>
              <a:gd name="connsiteY3-68" fmla="*/ 155171 h 642851"/>
              <a:gd name="connsiteX4-69" fmla="*/ 105294 w 293716"/>
              <a:gd name="connsiteY4-70" fmla="*/ 88669 h 642851"/>
              <a:gd name="connsiteX5-71" fmla="*/ 0 w 293716"/>
              <a:gd name="connsiteY5-72" fmla="*/ 0 h 642851"/>
              <a:gd name="connsiteX0-73" fmla="*/ 299257 w 299257"/>
              <a:gd name="connsiteY0-74" fmla="*/ 637309 h 637309"/>
              <a:gd name="connsiteX1-75" fmla="*/ 288173 w 299257"/>
              <a:gd name="connsiteY1-76" fmla="*/ 498764 h 637309"/>
              <a:gd name="connsiteX2-77" fmla="*/ 254922 w 299257"/>
              <a:gd name="connsiteY2-78" fmla="*/ 332509 h 637309"/>
              <a:gd name="connsiteX3-79" fmla="*/ 160711 w 299257"/>
              <a:gd name="connsiteY3-80" fmla="*/ 149629 h 637309"/>
              <a:gd name="connsiteX4-81" fmla="*/ 110835 w 299257"/>
              <a:gd name="connsiteY4-82" fmla="*/ 83127 h 637309"/>
              <a:gd name="connsiteX5-83" fmla="*/ 0 w 299257"/>
              <a:gd name="connsiteY5-84" fmla="*/ 0 h 637309"/>
              <a:gd name="connsiteX0-85" fmla="*/ 299257 w 299257"/>
              <a:gd name="connsiteY0-86" fmla="*/ 637309 h 637309"/>
              <a:gd name="connsiteX1-87" fmla="*/ 288173 w 299257"/>
              <a:gd name="connsiteY1-88" fmla="*/ 498764 h 637309"/>
              <a:gd name="connsiteX2-89" fmla="*/ 254922 w 299257"/>
              <a:gd name="connsiteY2-90" fmla="*/ 332509 h 637309"/>
              <a:gd name="connsiteX3-91" fmla="*/ 216132 w 299257"/>
              <a:gd name="connsiteY3-92" fmla="*/ 243842 h 637309"/>
              <a:gd name="connsiteX4-93" fmla="*/ 160711 w 299257"/>
              <a:gd name="connsiteY4-94" fmla="*/ 149629 h 637309"/>
              <a:gd name="connsiteX5-95" fmla="*/ 110835 w 299257"/>
              <a:gd name="connsiteY5-96" fmla="*/ 83127 h 637309"/>
              <a:gd name="connsiteX6" fmla="*/ 0 w 299257"/>
              <a:gd name="connsiteY6" fmla="*/ 0 h 637309"/>
              <a:gd name="connsiteX0-97" fmla="*/ 299257 w 299257"/>
              <a:gd name="connsiteY0-98" fmla="*/ 637309 h 637309"/>
              <a:gd name="connsiteX1-99" fmla="*/ 288173 w 299257"/>
              <a:gd name="connsiteY1-100" fmla="*/ 498764 h 637309"/>
              <a:gd name="connsiteX2-101" fmla="*/ 254922 w 299257"/>
              <a:gd name="connsiteY2-102" fmla="*/ 332509 h 637309"/>
              <a:gd name="connsiteX3-103" fmla="*/ 227216 w 299257"/>
              <a:gd name="connsiteY3-104" fmla="*/ 243842 h 637309"/>
              <a:gd name="connsiteX4-105" fmla="*/ 160711 w 299257"/>
              <a:gd name="connsiteY4-106" fmla="*/ 149629 h 637309"/>
              <a:gd name="connsiteX5-107" fmla="*/ 110835 w 299257"/>
              <a:gd name="connsiteY5-108" fmla="*/ 83127 h 637309"/>
              <a:gd name="connsiteX6-109" fmla="*/ 0 w 299257"/>
              <a:gd name="connsiteY6-110" fmla="*/ 0 h 637309"/>
              <a:gd name="connsiteX0-111" fmla="*/ 299257 w 299257"/>
              <a:gd name="connsiteY0-112" fmla="*/ 637309 h 637309"/>
              <a:gd name="connsiteX1-113" fmla="*/ 288173 w 299257"/>
              <a:gd name="connsiteY1-114" fmla="*/ 498764 h 637309"/>
              <a:gd name="connsiteX2-115" fmla="*/ 254922 w 299257"/>
              <a:gd name="connsiteY2-116" fmla="*/ 332509 h 637309"/>
              <a:gd name="connsiteX3-117" fmla="*/ 210591 w 299257"/>
              <a:gd name="connsiteY3-118" fmla="*/ 243842 h 637309"/>
              <a:gd name="connsiteX4-119" fmla="*/ 160711 w 299257"/>
              <a:gd name="connsiteY4-120" fmla="*/ 149629 h 637309"/>
              <a:gd name="connsiteX5-121" fmla="*/ 110835 w 299257"/>
              <a:gd name="connsiteY5-122" fmla="*/ 83127 h 637309"/>
              <a:gd name="connsiteX6-123" fmla="*/ 0 w 299257"/>
              <a:gd name="connsiteY6-124" fmla="*/ 0 h 637309"/>
              <a:gd name="connsiteX0-125" fmla="*/ 299257 w 299257"/>
              <a:gd name="connsiteY0-126" fmla="*/ 637309 h 637309"/>
              <a:gd name="connsiteX1-127" fmla="*/ 288173 w 299257"/>
              <a:gd name="connsiteY1-128" fmla="*/ 498764 h 637309"/>
              <a:gd name="connsiteX2-129" fmla="*/ 254922 w 299257"/>
              <a:gd name="connsiteY2-130" fmla="*/ 332509 h 637309"/>
              <a:gd name="connsiteX3-131" fmla="*/ 227216 w 299257"/>
              <a:gd name="connsiteY3-132" fmla="*/ 243842 h 637309"/>
              <a:gd name="connsiteX4-133" fmla="*/ 160711 w 299257"/>
              <a:gd name="connsiteY4-134" fmla="*/ 149629 h 637309"/>
              <a:gd name="connsiteX5-135" fmla="*/ 110835 w 299257"/>
              <a:gd name="connsiteY5-136" fmla="*/ 83127 h 637309"/>
              <a:gd name="connsiteX6-137" fmla="*/ 0 w 299257"/>
              <a:gd name="connsiteY6-138" fmla="*/ 0 h 637309"/>
              <a:gd name="connsiteX0-139" fmla="*/ 299257 w 299257"/>
              <a:gd name="connsiteY0-140" fmla="*/ 637309 h 637309"/>
              <a:gd name="connsiteX1-141" fmla="*/ 288173 w 299257"/>
              <a:gd name="connsiteY1-142" fmla="*/ 498764 h 637309"/>
              <a:gd name="connsiteX2-143" fmla="*/ 254922 w 299257"/>
              <a:gd name="connsiteY2-144" fmla="*/ 332509 h 637309"/>
              <a:gd name="connsiteX3-145" fmla="*/ 221674 w 299257"/>
              <a:gd name="connsiteY3-146" fmla="*/ 243842 h 637309"/>
              <a:gd name="connsiteX4-147" fmla="*/ 160711 w 299257"/>
              <a:gd name="connsiteY4-148" fmla="*/ 149629 h 637309"/>
              <a:gd name="connsiteX5-149" fmla="*/ 110835 w 299257"/>
              <a:gd name="connsiteY5-150" fmla="*/ 83127 h 637309"/>
              <a:gd name="connsiteX6-151" fmla="*/ 0 w 299257"/>
              <a:gd name="connsiteY6-152" fmla="*/ 0 h 637309"/>
              <a:gd name="connsiteX0-153" fmla="*/ 299257 w 299257"/>
              <a:gd name="connsiteY0-154" fmla="*/ 637309 h 637309"/>
              <a:gd name="connsiteX1-155" fmla="*/ 288173 w 299257"/>
              <a:gd name="connsiteY1-156" fmla="*/ 498764 h 637309"/>
              <a:gd name="connsiteX2-157" fmla="*/ 254922 w 299257"/>
              <a:gd name="connsiteY2-158" fmla="*/ 332509 h 637309"/>
              <a:gd name="connsiteX3-159" fmla="*/ 221674 w 299257"/>
              <a:gd name="connsiteY3-160" fmla="*/ 249384 h 637309"/>
              <a:gd name="connsiteX4-161" fmla="*/ 160711 w 299257"/>
              <a:gd name="connsiteY4-162" fmla="*/ 149629 h 637309"/>
              <a:gd name="connsiteX5-163" fmla="*/ 110835 w 299257"/>
              <a:gd name="connsiteY5-164" fmla="*/ 83127 h 637309"/>
              <a:gd name="connsiteX6-165" fmla="*/ 0 w 299257"/>
              <a:gd name="connsiteY6-166" fmla="*/ 0 h 637309"/>
              <a:gd name="connsiteX0-167" fmla="*/ 299257 w 299257"/>
              <a:gd name="connsiteY0-168" fmla="*/ 637309 h 637309"/>
              <a:gd name="connsiteX1-169" fmla="*/ 288173 w 299257"/>
              <a:gd name="connsiteY1-170" fmla="*/ 498764 h 637309"/>
              <a:gd name="connsiteX2-171" fmla="*/ 254922 w 299257"/>
              <a:gd name="connsiteY2-172" fmla="*/ 332509 h 637309"/>
              <a:gd name="connsiteX3-173" fmla="*/ 221674 w 299257"/>
              <a:gd name="connsiteY3-174" fmla="*/ 249384 h 637309"/>
              <a:gd name="connsiteX4-175" fmla="*/ 160711 w 299257"/>
              <a:gd name="connsiteY4-176" fmla="*/ 149629 h 637309"/>
              <a:gd name="connsiteX5-177" fmla="*/ 110835 w 299257"/>
              <a:gd name="connsiteY5-178" fmla="*/ 88669 h 637309"/>
              <a:gd name="connsiteX6-179" fmla="*/ 0 w 299257"/>
              <a:gd name="connsiteY6-180" fmla="*/ 0 h 637309"/>
              <a:gd name="connsiteX0-181" fmla="*/ 293715 w 293715"/>
              <a:gd name="connsiteY0-182" fmla="*/ 648392 h 648392"/>
              <a:gd name="connsiteX1-183" fmla="*/ 288173 w 293715"/>
              <a:gd name="connsiteY1-184" fmla="*/ 498764 h 648392"/>
              <a:gd name="connsiteX2-185" fmla="*/ 254922 w 293715"/>
              <a:gd name="connsiteY2-186" fmla="*/ 332509 h 648392"/>
              <a:gd name="connsiteX3-187" fmla="*/ 221674 w 293715"/>
              <a:gd name="connsiteY3-188" fmla="*/ 249384 h 648392"/>
              <a:gd name="connsiteX4-189" fmla="*/ 160711 w 293715"/>
              <a:gd name="connsiteY4-190" fmla="*/ 149629 h 648392"/>
              <a:gd name="connsiteX5-191" fmla="*/ 110835 w 293715"/>
              <a:gd name="connsiteY5-192" fmla="*/ 88669 h 648392"/>
              <a:gd name="connsiteX6-193" fmla="*/ 0 w 293715"/>
              <a:gd name="connsiteY6-194" fmla="*/ 0 h 648392"/>
              <a:gd name="connsiteX0-195" fmla="*/ 299257 w 299257"/>
              <a:gd name="connsiteY0-196" fmla="*/ 665018 h 665018"/>
              <a:gd name="connsiteX1-197" fmla="*/ 288173 w 299257"/>
              <a:gd name="connsiteY1-198" fmla="*/ 498764 h 665018"/>
              <a:gd name="connsiteX2-199" fmla="*/ 254922 w 299257"/>
              <a:gd name="connsiteY2-200" fmla="*/ 332509 h 665018"/>
              <a:gd name="connsiteX3-201" fmla="*/ 221674 w 299257"/>
              <a:gd name="connsiteY3-202" fmla="*/ 249384 h 665018"/>
              <a:gd name="connsiteX4-203" fmla="*/ 160711 w 299257"/>
              <a:gd name="connsiteY4-204" fmla="*/ 149629 h 665018"/>
              <a:gd name="connsiteX5-205" fmla="*/ 110835 w 299257"/>
              <a:gd name="connsiteY5-206" fmla="*/ 88669 h 665018"/>
              <a:gd name="connsiteX6-207" fmla="*/ 0 w 299257"/>
              <a:gd name="connsiteY6-208" fmla="*/ 0 h 6650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09" y="connsiteY6-110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Freeform 52"/>
          <p:cNvSpPr/>
          <p:nvPr/>
        </p:nvSpPr>
        <p:spPr>
          <a:xfrm>
            <a:off x="2117088" y="3819856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-1" fmla="*/ 43302 w 71012"/>
              <a:gd name="connsiteY0-2" fmla="*/ 0 h 221673"/>
              <a:gd name="connsiteX1-3" fmla="*/ 4510 w 71012"/>
              <a:gd name="connsiteY1-4" fmla="*/ 99753 h 221673"/>
              <a:gd name="connsiteX2-5" fmla="*/ 4510 w 71012"/>
              <a:gd name="connsiteY2-6" fmla="*/ 166255 h 221673"/>
              <a:gd name="connsiteX3-7" fmla="*/ 37761 w 71012"/>
              <a:gd name="connsiteY3-8" fmla="*/ 210590 h 221673"/>
              <a:gd name="connsiteX4-9" fmla="*/ 71012 w 71012"/>
              <a:gd name="connsiteY4-10" fmla="*/ 221673 h 221673"/>
              <a:gd name="connsiteX5-11" fmla="*/ 71012 w 71012"/>
              <a:gd name="connsiteY5-12" fmla="*/ 221673 h 221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Freeform 53"/>
          <p:cNvSpPr/>
          <p:nvPr/>
        </p:nvSpPr>
        <p:spPr>
          <a:xfrm>
            <a:off x="2165931" y="3653332"/>
            <a:ext cx="692728" cy="405387"/>
          </a:xfrm>
          <a:custGeom>
            <a:avLst/>
            <a:gdLst>
              <a:gd name="connsiteX0" fmla="*/ 0 w 681644"/>
              <a:gd name="connsiteY0" fmla="*/ 388197 h 405932"/>
              <a:gd name="connsiteX1" fmla="*/ 60960 w 681644"/>
              <a:gd name="connsiteY1" fmla="*/ 404823 h 405932"/>
              <a:gd name="connsiteX2" fmla="*/ 166254 w 681644"/>
              <a:gd name="connsiteY2" fmla="*/ 360488 h 405932"/>
              <a:gd name="connsiteX3" fmla="*/ 254924 w 681644"/>
              <a:gd name="connsiteY3" fmla="*/ 266277 h 405932"/>
              <a:gd name="connsiteX4" fmla="*/ 354676 w 681644"/>
              <a:gd name="connsiteY4" fmla="*/ 138815 h 405932"/>
              <a:gd name="connsiteX5" fmla="*/ 471054 w 681644"/>
              <a:gd name="connsiteY5" fmla="*/ 33521 h 405932"/>
              <a:gd name="connsiteX6" fmla="*/ 592974 w 681644"/>
              <a:gd name="connsiteY6" fmla="*/ 270 h 405932"/>
              <a:gd name="connsiteX7" fmla="*/ 681644 w 681644"/>
              <a:gd name="connsiteY7" fmla="*/ 16895 h 405932"/>
              <a:gd name="connsiteX8" fmla="*/ 681644 w 681644"/>
              <a:gd name="connsiteY8" fmla="*/ 16895 h 405932"/>
              <a:gd name="connsiteX0-1" fmla="*/ 0 w 687186"/>
              <a:gd name="connsiteY0-2" fmla="*/ 371571 h 404922"/>
              <a:gd name="connsiteX1-3" fmla="*/ 66502 w 687186"/>
              <a:gd name="connsiteY1-4" fmla="*/ 404823 h 404922"/>
              <a:gd name="connsiteX2-5" fmla="*/ 171796 w 687186"/>
              <a:gd name="connsiteY2-6" fmla="*/ 360488 h 404922"/>
              <a:gd name="connsiteX3-7" fmla="*/ 260466 w 687186"/>
              <a:gd name="connsiteY3-8" fmla="*/ 266277 h 404922"/>
              <a:gd name="connsiteX4-9" fmla="*/ 360218 w 687186"/>
              <a:gd name="connsiteY4-10" fmla="*/ 138815 h 404922"/>
              <a:gd name="connsiteX5-11" fmla="*/ 476596 w 687186"/>
              <a:gd name="connsiteY5-12" fmla="*/ 33521 h 404922"/>
              <a:gd name="connsiteX6-13" fmla="*/ 598516 w 687186"/>
              <a:gd name="connsiteY6-14" fmla="*/ 270 h 404922"/>
              <a:gd name="connsiteX7-15" fmla="*/ 687186 w 687186"/>
              <a:gd name="connsiteY7-16" fmla="*/ 16895 h 404922"/>
              <a:gd name="connsiteX8-17" fmla="*/ 687186 w 687186"/>
              <a:gd name="connsiteY8-18" fmla="*/ 16895 h 404922"/>
              <a:gd name="connsiteX0-19" fmla="*/ 0 w 692728"/>
              <a:gd name="connsiteY0-20" fmla="*/ 371571 h 404922"/>
              <a:gd name="connsiteX1-21" fmla="*/ 72044 w 692728"/>
              <a:gd name="connsiteY1-22" fmla="*/ 404823 h 404922"/>
              <a:gd name="connsiteX2-23" fmla="*/ 177338 w 692728"/>
              <a:gd name="connsiteY2-24" fmla="*/ 360488 h 404922"/>
              <a:gd name="connsiteX3-25" fmla="*/ 266008 w 692728"/>
              <a:gd name="connsiteY3-26" fmla="*/ 266277 h 404922"/>
              <a:gd name="connsiteX4-27" fmla="*/ 365760 w 692728"/>
              <a:gd name="connsiteY4-28" fmla="*/ 138815 h 404922"/>
              <a:gd name="connsiteX5-29" fmla="*/ 482138 w 692728"/>
              <a:gd name="connsiteY5-30" fmla="*/ 33521 h 404922"/>
              <a:gd name="connsiteX6-31" fmla="*/ 604058 w 692728"/>
              <a:gd name="connsiteY6-32" fmla="*/ 270 h 404922"/>
              <a:gd name="connsiteX7-33" fmla="*/ 692728 w 692728"/>
              <a:gd name="connsiteY7-34" fmla="*/ 16895 h 404922"/>
              <a:gd name="connsiteX8-35" fmla="*/ 692728 w 692728"/>
              <a:gd name="connsiteY8-36" fmla="*/ 16895 h 404922"/>
              <a:gd name="connsiteX0-37" fmla="*/ 0 w 692728"/>
              <a:gd name="connsiteY0-38" fmla="*/ 382655 h 405387"/>
              <a:gd name="connsiteX1-39" fmla="*/ 72044 w 692728"/>
              <a:gd name="connsiteY1-40" fmla="*/ 404823 h 405387"/>
              <a:gd name="connsiteX2-41" fmla="*/ 177338 w 692728"/>
              <a:gd name="connsiteY2-42" fmla="*/ 360488 h 405387"/>
              <a:gd name="connsiteX3-43" fmla="*/ 266008 w 692728"/>
              <a:gd name="connsiteY3-44" fmla="*/ 266277 h 405387"/>
              <a:gd name="connsiteX4-45" fmla="*/ 365760 w 692728"/>
              <a:gd name="connsiteY4-46" fmla="*/ 138815 h 405387"/>
              <a:gd name="connsiteX5-47" fmla="*/ 482138 w 692728"/>
              <a:gd name="connsiteY5-48" fmla="*/ 33521 h 405387"/>
              <a:gd name="connsiteX6-49" fmla="*/ 604058 w 692728"/>
              <a:gd name="connsiteY6-50" fmla="*/ 270 h 405387"/>
              <a:gd name="connsiteX7-51" fmla="*/ 692728 w 692728"/>
              <a:gd name="connsiteY7-52" fmla="*/ 16895 h 405387"/>
              <a:gd name="connsiteX8-53" fmla="*/ 692728 w 692728"/>
              <a:gd name="connsiteY8-54" fmla="*/ 16895 h 4053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92728" h="405387">
                <a:moveTo>
                  <a:pt x="0" y="382655"/>
                </a:moveTo>
                <a:cubicBezTo>
                  <a:pt x="16625" y="393277"/>
                  <a:pt x="42488" y="408517"/>
                  <a:pt x="72044" y="404823"/>
                </a:cubicBezTo>
                <a:cubicBezTo>
                  <a:pt x="101600" y="401129"/>
                  <a:pt x="145011" y="383579"/>
                  <a:pt x="177338" y="360488"/>
                </a:cubicBezTo>
                <a:cubicBezTo>
                  <a:pt x="209665" y="337397"/>
                  <a:pt x="234604" y="303222"/>
                  <a:pt x="266008" y="266277"/>
                </a:cubicBezTo>
                <a:cubicBezTo>
                  <a:pt x="297412" y="229331"/>
                  <a:pt x="329738" y="177608"/>
                  <a:pt x="365760" y="138815"/>
                </a:cubicBezTo>
                <a:cubicBezTo>
                  <a:pt x="401782" y="100022"/>
                  <a:pt x="442422" y="56612"/>
                  <a:pt x="482138" y="33521"/>
                </a:cubicBezTo>
                <a:cubicBezTo>
                  <a:pt x="521854" y="10430"/>
                  <a:pt x="568960" y="3041"/>
                  <a:pt x="604058" y="270"/>
                </a:cubicBezTo>
                <a:cubicBezTo>
                  <a:pt x="639156" y="-2501"/>
                  <a:pt x="692728" y="16895"/>
                  <a:pt x="692728" y="16895"/>
                </a:cubicBezTo>
                <a:lnTo>
                  <a:pt x="692728" y="1689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Freeform 54"/>
          <p:cNvSpPr/>
          <p:nvPr/>
        </p:nvSpPr>
        <p:spPr>
          <a:xfrm>
            <a:off x="2847575" y="3664685"/>
            <a:ext cx="111656" cy="1429789"/>
          </a:xfrm>
          <a:custGeom>
            <a:avLst/>
            <a:gdLst>
              <a:gd name="connsiteX0" fmla="*/ 0 w 100572"/>
              <a:gd name="connsiteY0" fmla="*/ 0 h 1418706"/>
              <a:gd name="connsiteX1" fmla="*/ 55418 w 100572"/>
              <a:gd name="connsiteY1" fmla="*/ 55418 h 1418706"/>
              <a:gd name="connsiteX2" fmla="*/ 88669 w 100572"/>
              <a:gd name="connsiteY2" fmla="*/ 188422 h 1418706"/>
              <a:gd name="connsiteX3" fmla="*/ 99752 w 100572"/>
              <a:gd name="connsiteY3" fmla="*/ 459971 h 1418706"/>
              <a:gd name="connsiteX4" fmla="*/ 99752 w 100572"/>
              <a:gd name="connsiteY4" fmla="*/ 1418706 h 1418706"/>
              <a:gd name="connsiteX5" fmla="*/ 99752 w 100572"/>
              <a:gd name="connsiteY5" fmla="*/ 1418706 h 1418706"/>
              <a:gd name="connsiteX0-1" fmla="*/ 0 w 106114"/>
              <a:gd name="connsiteY0-2" fmla="*/ 0 h 1429789"/>
              <a:gd name="connsiteX1-3" fmla="*/ 60960 w 106114"/>
              <a:gd name="connsiteY1-4" fmla="*/ 66501 h 1429789"/>
              <a:gd name="connsiteX2-5" fmla="*/ 94211 w 106114"/>
              <a:gd name="connsiteY2-6" fmla="*/ 199505 h 1429789"/>
              <a:gd name="connsiteX3-7" fmla="*/ 105294 w 106114"/>
              <a:gd name="connsiteY3-8" fmla="*/ 471054 h 1429789"/>
              <a:gd name="connsiteX4-9" fmla="*/ 105294 w 106114"/>
              <a:gd name="connsiteY4-10" fmla="*/ 1429789 h 1429789"/>
              <a:gd name="connsiteX5-11" fmla="*/ 105294 w 106114"/>
              <a:gd name="connsiteY5-12" fmla="*/ 1429789 h 1429789"/>
              <a:gd name="connsiteX0-13" fmla="*/ 0 w 111656"/>
              <a:gd name="connsiteY0-14" fmla="*/ 0 h 1429789"/>
              <a:gd name="connsiteX1-15" fmla="*/ 66502 w 111656"/>
              <a:gd name="connsiteY1-16" fmla="*/ 66501 h 1429789"/>
              <a:gd name="connsiteX2-17" fmla="*/ 99753 w 111656"/>
              <a:gd name="connsiteY2-18" fmla="*/ 199505 h 1429789"/>
              <a:gd name="connsiteX3-19" fmla="*/ 110836 w 111656"/>
              <a:gd name="connsiteY3-20" fmla="*/ 471054 h 1429789"/>
              <a:gd name="connsiteX4-21" fmla="*/ 110836 w 111656"/>
              <a:gd name="connsiteY4-22" fmla="*/ 1429789 h 1429789"/>
              <a:gd name="connsiteX5-23" fmla="*/ 110836 w 111656"/>
              <a:gd name="connsiteY5-24" fmla="*/ 1429789 h 14297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1656" h="1429789">
                <a:moveTo>
                  <a:pt x="0" y="0"/>
                </a:moveTo>
                <a:cubicBezTo>
                  <a:pt x="20320" y="12007"/>
                  <a:pt x="49877" y="33250"/>
                  <a:pt x="66502" y="66501"/>
                </a:cubicBezTo>
                <a:cubicBezTo>
                  <a:pt x="83127" y="99752"/>
                  <a:pt x="92364" y="132080"/>
                  <a:pt x="99753" y="199505"/>
                </a:cubicBezTo>
                <a:cubicBezTo>
                  <a:pt x="107142" y="266930"/>
                  <a:pt x="108989" y="266007"/>
                  <a:pt x="110836" y="471054"/>
                </a:cubicBezTo>
                <a:cubicBezTo>
                  <a:pt x="112683" y="676101"/>
                  <a:pt x="110836" y="1429789"/>
                  <a:pt x="110836" y="1429789"/>
                </a:cubicBezTo>
                <a:lnTo>
                  <a:pt x="110836" y="142978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Freeform 55"/>
          <p:cNvSpPr/>
          <p:nvPr/>
        </p:nvSpPr>
        <p:spPr>
          <a:xfrm>
            <a:off x="2950393" y="3698364"/>
            <a:ext cx="575496" cy="975147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-1" fmla="*/ 0 w 575496"/>
              <a:gd name="connsiteY0-2" fmla="*/ 975147 h 975147"/>
              <a:gd name="connsiteX1-3" fmla="*/ 60747 w 575496"/>
              <a:gd name="connsiteY1-4" fmla="*/ 783315 h 975147"/>
              <a:gd name="connsiteX2-5" fmla="*/ 131085 w 575496"/>
              <a:gd name="connsiteY2-6" fmla="*/ 610666 h 975147"/>
              <a:gd name="connsiteX3-7" fmla="*/ 198227 w 575496"/>
              <a:gd name="connsiteY3-8" fmla="*/ 469989 h 975147"/>
              <a:gd name="connsiteX4-9" fmla="*/ 268565 w 575496"/>
              <a:gd name="connsiteY4-10" fmla="*/ 326115 h 975147"/>
              <a:gd name="connsiteX5-11" fmla="*/ 278157 w 575496"/>
              <a:gd name="connsiteY5-12" fmla="*/ 310129 h 975147"/>
              <a:gd name="connsiteX6-13" fmla="*/ 354889 w 575496"/>
              <a:gd name="connsiteY6-14" fmla="*/ 201424 h 975147"/>
              <a:gd name="connsiteX7-15" fmla="*/ 457200 w 575496"/>
              <a:gd name="connsiteY7-16" fmla="*/ 95916 h 975147"/>
              <a:gd name="connsiteX8-17" fmla="*/ 537130 w 575496"/>
              <a:gd name="connsiteY8-18" fmla="*/ 25578 h 975147"/>
              <a:gd name="connsiteX9-19" fmla="*/ 575496 w 575496"/>
              <a:gd name="connsiteY9-20" fmla="*/ 0 h 975147"/>
              <a:gd name="connsiteX10" fmla="*/ 575496 w 575496"/>
              <a:gd name="connsiteY10" fmla="*/ 0 h 975147"/>
              <a:gd name="connsiteX0-21" fmla="*/ 0 w 575496"/>
              <a:gd name="connsiteY0-22" fmla="*/ 975147 h 975147"/>
              <a:gd name="connsiteX1-23" fmla="*/ 60747 w 575496"/>
              <a:gd name="connsiteY1-24" fmla="*/ 783315 h 975147"/>
              <a:gd name="connsiteX2-25" fmla="*/ 131085 w 575496"/>
              <a:gd name="connsiteY2-26" fmla="*/ 610666 h 975147"/>
              <a:gd name="connsiteX3-27" fmla="*/ 198227 w 575496"/>
              <a:gd name="connsiteY3-28" fmla="*/ 469989 h 975147"/>
              <a:gd name="connsiteX4-29" fmla="*/ 268565 w 575496"/>
              <a:gd name="connsiteY4-30" fmla="*/ 326115 h 975147"/>
              <a:gd name="connsiteX5-31" fmla="*/ 281355 w 575496"/>
              <a:gd name="connsiteY5-32" fmla="*/ 319721 h 975147"/>
              <a:gd name="connsiteX6-33" fmla="*/ 354889 w 575496"/>
              <a:gd name="connsiteY6-34" fmla="*/ 201424 h 975147"/>
              <a:gd name="connsiteX7-35" fmla="*/ 457200 w 575496"/>
              <a:gd name="connsiteY7-36" fmla="*/ 95916 h 975147"/>
              <a:gd name="connsiteX8-37" fmla="*/ 537130 w 575496"/>
              <a:gd name="connsiteY8-38" fmla="*/ 25578 h 975147"/>
              <a:gd name="connsiteX9-39" fmla="*/ 575496 w 575496"/>
              <a:gd name="connsiteY9-40" fmla="*/ 0 h 975147"/>
              <a:gd name="connsiteX10-41" fmla="*/ 575496 w 575496"/>
              <a:gd name="connsiteY10-42" fmla="*/ 0 h 975147"/>
              <a:gd name="connsiteX0-43" fmla="*/ 0 w 575496"/>
              <a:gd name="connsiteY0-44" fmla="*/ 975147 h 975147"/>
              <a:gd name="connsiteX1-45" fmla="*/ 60747 w 575496"/>
              <a:gd name="connsiteY1-46" fmla="*/ 783315 h 975147"/>
              <a:gd name="connsiteX2-47" fmla="*/ 131085 w 575496"/>
              <a:gd name="connsiteY2-48" fmla="*/ 610666 h 975147"/>
              <a:gd name="connsiteX3-49" fmla="*/ 198227 w 575496"/>
              <a:gd name="connsiteY3-50" fmla="*/ 469989 h 975147"/>
              <a:gd name="connsiteX4-51" fmla="*/ 268565 w 575496"/>
              <a:gd name="connsiteY4-52" fmla="*/ 326115 h 975147"/>
              <a:gd name="connsiteX5-53" fmla="*/ 274960 w 575496"/>
              <a:gd name="connsiteY5-54" fmla="*/ 316524 h 975147"/>
              <a:gd name="connsiteX6-55" fmla="*/ 354889 w 575496"/>
              <a:gd name="connsiteY6-56" fmla="*/ 201424 h 975147"/>
              <a:gd name="connsiteX7-57" fmla="*/ 457200 w 575496"/>
              <a:gd name="connsiteY7-58" fmla="*/ 95916 h 975147"/>
              <a:gd name="connsiteX8-59" fmla="*/ 537130 w 575496"/>
              <a:gd name="connsiteY8-60" fmla="*/ 25578 h 975147"/>
              <a:gd name="connsiteX9-61" fmla="*/ 575496 w 575496"/>
              <a:gd name="connsiteY9-62" fmla="*/ 0 h 975147"/>
              <a:gd name="connsiteX10-63" fmla="*/ 575496 w 575496"/>
              <a:gd name="connsiteY10-64" fmla="*/ 0 h 975147"/>
              <a:gd name="connsiteX0-65" fmla="*/ 0 w 575496"/>
              <a:gd name="connsiteY0-66" fmla="*/ 975147 h 975147"/>
              <a:gd name="connsiteX1-67" fmla="*/ 60747 w 575496"/>
              <a:gd name="connsiteY1-68" fmla="*/ 783315 h 975147"/>
              <a:gd name="connsiteX2-69" fmla="*/ 131085 w 575496"/>
              <a:gd name="connsiteY2-70" fmla="*/ 610666 h 975147"/>
              <a:gd name="connsiteX3-71" fmla="*/ 198227 w 575496"/>
              <a:gd name="connsiteY3-72" fmla="*/ 469989 h 975147"/>
              <a:gd name="connsiteX4-73" fmla="*/ 268565 w 575496"/>
              <a:gd name="connsiteY4-74" fmla="*/ 326115 h 975147"/>
              <a:gd name="connsiteX5-75" fmla="*/ 274960 w 575496"/>
              <a:gd name="connsiteY5-76" fmla="*/ 316524 h 975147"/>
              <a:gd name="connsiteX6-77" fmla="*/ 354889 w 575496"/>
              <a:gd name="connsiteY6-78" fmla="*/ 201424 h 975147"/>
              <a:gd name="connsiteX7-79" fmla="*/ 457200 w 575496"/>
              <a:gd name="connsiteY7-80" fmla="*/ 95916 h 975147"/>
              <a:gd name="connsiteX8-81" fmla="*/ 537130 w 575496"/>
              <a:gd name="connsiteY8-82" fmla="*/ 25578 h 975147"/>
              <a:gd name="connsiteX9-83" fmla="*/ 575496 w 575496"/>
              <a:gd name="connsiteY9-84" fmla="*/ 0 h 975147"/>
              <a:gd name="connsiteX10-85" fmla="*/ 575496 w 575496"/>
              <a:gd name="connsiteY10-86" fmla="*/ 0 h 975147"/>
              <a:gd name="connsiteX0-87" fmla="*/ 0 w 575496"/>
              <a:gd name="connsiteY0-88" fmla="*/ 975147 h 975147"/>
              <a:gd name="connsiteX1-89" fmla="*/ 60747 w 575496"/>
              <a:gd name="connsiteY1-90" fmla="*/ 783315 h 975147"/>
              <a:gd name="connsiteX2-91" fmla="*/ 131085 w 575496"/>
              <a:gd name="connsiteY2-92" fmla="*/ 610666 h 975147"/>
              <a:gd name="connsiteX3-93" fmla="*/ 198227 w 575496"/>
              <a:gd name="connsiteY3-94" fmla="*/ 469989 h 975147"/>
              <a:gd name="connsiteX4-95" fmla="*/ 268565 w 575496"/>
              <a:gd name="connsiteY4-96" fmla="*/ 335706 h 975147"/>
              <a:gd name="connsiteX5-97" fmla="*/ 274960 w 575496"/>
              <a:gd name="connsiteY5-98" fmla="*/ 316524 h 975147"/>
              <a:gd name="connsiteX6-99" fmla="*/ 354889 w 575496"/>
              <a:gd name="connsiteY6-100" fmla="*/ 201424 h 975147"/>
              <a:gd name="connsiteX7-101" fmla="*/ 457200 w 575496"/>
              <a:gd name="connsiteY7-102" fmla="*/ 95916 h 975147"/>
              <a:gd name="connsiteX8-103" fmla="*/ 537130 w 575496"/>
              <a:gd name="connsiteY8-104" fmla="*/ 25578 h 975147"/>
              <a:gd name="connsiteX9-105" fmla="*/ 575496 w 575496"/>
              <a:gd name="connsiteY9-106" fmla="*/ 0 h 975147"/>
              <a:gd name="connsiteX10-107" fmla="*/ 575496 w 575496"/>
              <a:gd name="connsiteY10-108" fmla="*/ 0 h 975147"/>
              <a:gd name="connsiteX0-109" fmla="*/ 0 w 575496"/>
              <a:gd name="connsiteY0-110" fmla="*/ 975147 h 975147"/>
              <a:gd name="connsiteX1-111" fmla="*/ 60747 w 575496"/>
              <a:gd name="connsiteY1-112" fmla="*/ 783315 h 975147"/>
              <a:gd name="connsiteX2-113" fmla="*/ 131085 w 575496"/>
              <a:gd name="connsiteY2-114" fmla="*/ 610666 h 975147"/>
              <a:gd name="connsiteX3-115" fmla="*/ 198227 w 575496"/>
              <a:gd name="connsiteY3-116" fmla="*/ 469989 h 975147"/>
              <a:gd name="connsiteX4-117" fmla="*/ 268565 w 575496"/>
              <a:gd name="connsiteY4-118" fmla="*/ 335706 h 975147"/>
              <a:gd name="connsiteX5-119" fmla="*/ 274960 w 575496"/>
              <a:gd name="connsiteY5-120" fmla="*/ 319721 h 975147"/>
              <a:gd name="connsiteX6-121" fmla="*/ 354889 w 575496"/>
              <a:gd name="connsiteY6-122" fmla="*/ 201424 h 975147"/>
              <a:gd name="connsiteX7-123" fmla="*/ 457200 w 575496"/>
              <a:gd name="connsiteY7-124" fmla="*/ 95916 h 975147"/>
              <a:gd name="connsiteX8-125" fmla="*/ 537130 w 575496"/>
              <a:gd name="connsiteY8-126" fmla="*/ 25578 h 975147"/>
              <a:gd name="connsiteX9-127" fmla="*/ 575496 w 575496"/>
              <a:gd name="connsiteY9-128" fmla="*/ 0 h 975147"/>
              <a:gd name="connsiteX10-129" fmla="*/ 575496 w 575496"/>
              <a:gd name="connsiteY10-130" fmla="*/ 0 h 975147"/>
              <a:gd name="connsiteX0-131" fmla="*/ 0 w 575496"/>
              <a:gd name="connsiteY0-132" fmla="*/ 975147 h 975147"/>
              <a:gd name="connsiteX1-133" fmla="*/ 60747 w 575496"/>
              <a:gd name="connsiteY1-134" fmla="*/ 783315 h 975147"/>
              <a:gd name="connsiteX2-135" fmla="*/ 131085 w 575496"/>
              <a:gd name="connsiteY2-136" fmla="*/ 610666 h 975147"/>
              <a:gd name="connsiteX3-137" fmla="*/ 198227 w 575496"/>
              <a:gd name="connsiteY3-138" fmla="*/ 469989 h 975147"/>
              <a:gd name="connsiteX4-139" fmla="*/ 268565 w 575496"/>
              <a:gd name="connsiteY4-140" fmla="*/ 335706 h 975147"/>
              <a:gd name="connsiteX5-141" fmla="*/ 274960 w 575496"/>
              <a:gd name="connsiteY5-142" fmla="*/ 319721 h 975147"/>
              <a:gd name="connsiteX6-143" fmla="*/ 354889 w 575496"/>
              <a:gd name="connsiteY6-144" fmla="*/ 201424 h 975147"/>
              <a:gd name="connsiteX7-145" fmla="*/ 457200 w 575496"/>
              <a:gd name="connsiteY7-146" fmla="*/ 95916 h 975147"/>
              <a:gd name="connsiteX8-147" fmla="*/ 537130 w 575496"/>
              <a:gd name="connsiteY8-148" fmla="*/ 25578 h 975147"/>
              <a:gd name="connsiteX9-149" fmla="*/ 575496 w 575496"/>
              <a:gd name="connsiteY9-150" fmla="*/ 0 h 975147"/>
              <a:gd name="connsiteX10-151" fmla="*/ 575496 w 575496"/>
              <a:gd name="connsiteY10-152" fmla="*/ 0 h 975147"/>
              <a:gd name="connsiteX0-153" fmla="*/ 0 w 575496"/>
              <a:gd name="connsiteY0-154" fmla="*/ 975147 h 975147"/>
              <a:gd name="connsiteX1-155" fmla="*/ 60747 w 575496"/>
              <a:gd name="connsiteY1-156" fmla="*/ 783315 h 975147"/>
              <a:gd name="connsiteX2-157" fmla="*/ 131085 w 575496"/>
              <a:gd name="connsiteY2-158" fmla="*/ 610666 h 975147"/>
              <a:gd name="connsiteX3-159" fmla="*/ 198227 w 575496"/>
              <a:gd name="connsiteY3-160" fmla="*/ 469989 h 975147"/>
              <a:gd name="connsiteX4-161" fmla="*/ 268565 w 575496"/>
              <a:gd name="connsiteY4-162" fmla="*/ 335706 h 975147"/>
              <a:gd name="connsiteX5-163" fmla="*/ 274960 w 575496"/>
              <a:gd name="connsiteY5-164" fmla="*/ 326115 h 975147"/>
              <a:gd name="connsiteX6-165" fmla="*/ 354889 w 575496"/>
              <a:gd name="connsiteY6-166" fmla="*/ 201424 h 975147"/>
              <a:gd name="connsiteX7-167" fmla="*/ 457200 w 575496"/>
              <a:gd name="connsiteY7-168" fmla="*/ 95916 h 975147"/>
              <a:gd name="connsiteX8-169" fmla="*/ 537130 w 575496"/>
              <a:gd name="connsiteY8-170" fmla="*/ 25578 h 975147"/>
              <a:gd name="connsiteX9-171" fmla="*/ 575496 w 575496"/>
              <a:gd name="connsiteY9-172" fmla="*/ 0 h 975147"/>
              <a:gd name="connsiteX10-173" fmla="*/ 575496 w 575496"/>
              <a:gd name="connsiteY10-174" fmla="*/ 0 h 975147"/>
              <a:gd name="connsiteX0-175" fmla="*/ 0 w 575496"/>
              <a:gd name="connsiteY0-176" fmla="*/ 975147 h 975147"/>
              <a:gd name="connsiteX1-177" fmla="*/ 60747 w 575496"/>
              <a:gd name="connsiteY1-178" fmla="*/ 783315 h 975147"/>
              <a:gd name="connsiteX2-179" fmla="*/ 131085 w 575496"/>
              <a:gd name="connsiteY2-180" fmla="*/ 610666 h 975147"/>
              <a:gd name="connsiteX3-181" fmla="*/ 198227 w 575496"/>
              <a:gd name="connsiteY3-182" fmla="*/ 469989 h 975147"/>
              <a:gd name="connsiteX4-183" fmla="*/ 268565 w 575496"/>
              <a:gd name="connsiteY4-184" fmla="*/ 335706 h 975147"/>
              <a:gd name="connsiteX5-185" fmla="*/ 271762 w 575496"/>
              <a:gd name="connsiteY5-186" fmla="*/ 326115 h 975147"/>
              <a:gd name="connsiteX6-187" fmla="*/ 354889 w 575496"/>
              <a:gd name="connsiteY6-188" fmla="*/ 201424 h 975147"/>
              <a:gd name="connsiteX7-189" fmla="*/ 457200 w 575496"/>
              <a:gd name="connsiteY7-190" fmla="*/ 95916 h 975147"/>
              <a:gd name="connsiteX8-191" fmla="*/ 537130 w 575496"/>
              <a:gd name="connsiteY8-192" fmla="*/ 25578 h 975147"/>
              <a:gd name="connsiteX9-193" fmla="*/ 575496 w 575496"/>
              <a:gd name="connsiteY9-194" fmla="*/ 0 h 975147"/>
              <a:gd name="connsiteX10-195" fmla="*/ 575496 w 575496"/>
              <a:gd name="connsiteY10-196" fmla="*/ 0 h 975147"/>
              <a:gd name="connsiteX0-197" fmla="*/ 0 w 575496"/>
              <a:gd name="connsiteY0-198" fmla="*/ 975147 h 975147"/>
              <a:gd name="connsiteX1-199" fmla="*/ 60747 w 575496"/>
              <a:gd name="connsiteY1-200" fmla="*/ 783315 h 975147"/>
              <a:gd name="connsiteX2-201" fmla="*/ 131085 w 575496"/>
              <a:gd name="connsiteY2-202" fmla="*/ 610666 h 975147"/>
              <a:gd name="connsiteX3-203" fmla="*/ 198227 w 575496"/>
              <a:gd name="connsiteY3-204" fmla="*/ 469989 h 975147"/>
              <a:gd name="connsiteX4-205" fmla="*/ 268565 w 575496"/>
              <a:gd name="connsiteY4-206" fmla="*/ 335706 h 975147"/>
              <a:gd name="connsiteX5-207" fmla="*/ 271762 w 575496"/>
              <a:gd name="connsiteY5-208" fmla="*/ 332510 h 975147"/>
              <a:gd name="connsiteX6-209" fmla="*/ 354889 w 575496"/>
              <a:gd name="connsiteY6-210" fmla="*/ 201424 h 975147"/>
              <a:gd name="connsiteX7-211" fmla="*/ 457200 w 575496"/>
              <a:gd name="connsiteY7-212" fmla="*/ 95916 h 975147"/>
              <a:gd name="connsiteX8-213" fmla="*/ 537130 w 575496"/>
              <a:gd name="connsiteY8-214" fmla="*/ 25578 h 975147"/>
              <a:gd name="connsiteX9-215" fmla="*/ 575496 w 575496"/>
              <a:gd name="connsiteY9-216" fmla="*/ 0 h 975147"/>
              <a:gd name="connsiteX10-217" fmla="*/ 575496 w 575496"/>
              <a:gd name="connsiteY10-218" fmla="*/ 0 h 975147"/>
              <a:gd name="connsiteX0-219" fmla="*/ 0 w 575496"/>
              <a:gd name="connsiteY0-220" fmla="*/ 975147 h 975147"/>
              <a:gd name="connsiteX1-221" fmla="*/ 60747 w 575496"/>
              <a:gd name="connsiteY1-222" fmla="*/ 783315 h 975147"/>
              <a:gd name="connsiteX2-223" fmla="*/ 131085 w 575496"/>
              <a:gd name="connsiteY2-224" fmla="*/ 610666 h 975147"/>
              <a:gd name="connsiteX3-225" fmla="*/ 198227 w 575496"/>
              <a:gd name="connsiteY3-226" fmla="*/ 469989 h 975147"/>
              <a:gd name="connsiteX4-227" fmla="*/ 268565 w 575496"/>
              <a:gd name="connsiteY4-228" fmla="*/ 335706 h 975147"/>
              <a:gd name="connsiteX5-229" fmla="*/ 268565 w 575496"/>
              <a:gd name="connsiteY5-230" fmla="*/ 332510 h 975147"/>
              <a:gd name="connsiteX6-231" fmla="*/ 354889 w 575496"/>
              <a:gd name="connsiteY6-232" fmla="*/ 201424 h 975147"/>
              <a:gd name="connsiteX7-233" fmla="*/ 457200 w 575496"/>
              <a:gd name="connsiteY7-234" fmla="*/ 95916 h 975147"/>
              <a:gd name="connsiteX8-235" fmla="*/ 537130 w 575496"/>
              <a:gd name="connsiteY8-236" fmla="*/ 25578 h 975147"/>
              <a:gd name="connsiteX9-237" fmla="*/ 575496 w 575496"/>
              <a:gd name="connsiteY9-238" fmla="*/ 0 h 975147"/>
              <a:gd name="connsiteX10-239" fmla="*/ 575496 w 575496"/>
              <a:gd name="connsiteY10-240" fmla="*/ 0 h 975147"/>
              <a:gd name="connsiteX0-241" fmla="*/ 0 w 575496"/>
              <a:gd name="connsiteY0-242" fmla="*/ 975147 h 975147"/>
              <a:gd name="connsiteX1-243" fmla="*/ 60747 w 575496"/>
              <a:gd name="connsiteY1-244" fmla="*/ 783315 h 975147"/>
              <a:gd name="connsiteX2-245" fmla="*/ 131085 w 575496"/>
              <a:gd name="connsiteY2-246" fmla="*/ 610666 h 975147"/>
              <a:gd name="connsiteX3-247" fmla="*/ 198227 w 575496"/>
              <a:gd name="connsiteY3-248" fmla="*/ 469989 h 975147"/>
              <a:gd name="connsiteX4-249" fmla="*/ 268565 w 575496"/>
              <a:gd name="connsiteY4-250" fmla="*/ 335706 h 975147"/>
              <a:gd name="connsiteX5-251" fmla="*/ 268565 w 575496"/>
              <a:gd name="connsiteY5-252" fmla="*/ 332510 h 975147"/>
              <a:gd name="connsiteX6-253" fmla="*/ 354889 w 575496"/>
              <a:gd name="connsiteY6-254" fmla="*/ 204621 h 975147"/>
              <a:gd name="connsiteX7-255" fmla="*/ 457200 w 575496"/>
              <a:gd name="connsiteY7-256" fmla="*/ 95916 h 975147"/>
              <a:gd name="connsiteX8-257" fmla="*/ 537130 w 575496"/>
              <a:gd name="connsiteY8-258" fmla="*/ 25578 h 975147"/>
              <a:gd name="connsiteX9-259" fmla="*/ 575496 w 575496"/>
              <a:gd name="connsiteY9-260" fmla="*/ 0 h 975147"/>
              <a:gd name="connsiteX10-261" fmla="*/ 575496 w 575496"/>
              <a:gd name="connsiteY10-262" fmla="*/ 0 h 975147"/>
              <a:gd name="connsiteX0-263" fmla="*/ 0 w 575496"/>
              <a:gd name="connsiteY0-264" fmla="*/ 975147 h 975147"/>
              <a:gd name="connsiteX1-265" fmla="*/ 60747 w 575496"/>
              <a:gd name="connsiteY1-266" fmla="*/ 783315 h 975147"/>
              <a:gd name="connsiteX2-267" fmla="*/ 131085 w 575496"/>
              <a:gd name="connsiteY2-268" fmla="*/ 610666 h 975147"/>
              <a:gd name="connsiteX3-269" fmla="*/ 198227 w 575496"/>
              <a:gd name="connsiteY3-270" fmla="*/ 469989 h 975147"/>
              <a:gd name="connsiteX4-271" fmla="*/ 268565 w 575496"/>
              <a:gd name="connsiteY4-272" fmla="*/ 335706 h 975147"/>
              <a:gd name="connsiteX5-273" fmla="*/ 268565 w 575496"/>
              <a:gd name="connsiteY5-274" fmla="*/ 332510 h 975147"/>
              <a:gd name="connsiteX6-275" fmla="*/ 354889 w 575496"/>
              <a:gd name="connsiteY6-276" fmla="*/ 204621 h 975147"/>
              <a:gd name="connsiteX7-277" fmla="*/ 457200 w 575496"/>
              <a:gd name="connsiteY7-278" fmla="*/ 95916 h 975147"/>
              <a:gd name="connsiteX8-279" fmla="*/ 537130 w 575496"/>
              <a:gd name="connsiteY8-280" fmla="*/ 28775 h 975147"/>
              <a:gd name="connsiteX9-281" fmla="*/ 575496 w 575496"/>
              <a:gd name="connsiteY9-282" fmla="*/ 0 h 975147"/>
              <a:gd name="connsiteX10-283" fmla="*/ 575496 w 575496"/>
              <a:gd name="connsiteY10-284" fmla="*/ 0 h 975147"/>
              <a:gd name="connsiteX0-285" fmla="*/ 0 w 575496"/>
              <a:gd name="connsiteY0-286" fmla="*/ 975147 h 975147"/>
              <a:gd name="connsiteX1-287" fmla="*/ 60747 w 575496"/>
              <a:gd name="connsiteY1-288" fmla="*/ 783315 h 975147"/>
              <a:gd name="connsiteX2-289" fmla="*/ 131085 w 575496"/>
              <a:gd name="connsiteY2-290" fmla="*/ 610666 h 975147"/>
              <a:gd name="connsiteX3-291" fmla="*/ 198227 w 575496"/>
              <a:gd name="connsiteY3-292" fmla="*/ 469989 h 975147"/>
              <a:gd name="connsiteX4-293" fmla="*/ 268565 w 575496"/>
              <a:gd name="connsiteY4-294" fmla="*/ 335706 h 975147"/>
              <a:gd name="connsiteX5-295" fmla="*/ 268565 w 575496"/>
              <a:gd name="connsiteY5-296" fmla="*/ 332510 h 975147"/>
              <a:gd name="connsiteX6-297" fmla="*/ 354889 w 575496"/>
              <a:gd name="connsiteY6-298" fmla="*/ 204621 h 975147"/>
              <a:gd name="connsiteX7-299" fmla="*/ 457200 w 575496"/>
              <a:gd name="connsiteY7-300" fmla="*/ 95916 h 975147"/>
              <a:gd name="connsiteX8-301" fmla="*/ 546721 w 575496"/>
              <a:gd name="connsiteY8-302" fmla="*/ 28775 h 975147"/>
              <a:gd name="connsiteX9-303" fmla="*/ 575496 w 575496"/>
              <a:gd name="connsiteY9-304" fmla="*/ 0 h 975147"/>
              <a:gd name="connsiteX10-305" fmla="*/ 575496 w 575496"/>
              <a:gd name="connsiteY10-306" fmla="*/ 0 h 975147"/>
              <a:gd name="connsiteX0-307" fmla="*/ 0 w 575496"/>
              <a:gd name="connsiteY0-308" fmla="*/ 975147 h 975147"/>
              <a:gd name="connsiteX1-309" fmla="*/ 60747 w 575496"/>
              <a:gd name="connsiteY1-310" fmla="*/ 783315 h 975147"/>
              <a:gd name="connsiteX2-311" fmla="*/ 131085 w 575496"/>
              <a:gd name="connsiteY2-312" fmla="*/ 610666 h 975147"/>
              <a:gd name="connsiteX3-313" fmla="*/ 198227 w 575496"/>
              <a:gd name="connsiteY3-314" fmla="*/ 469989 h 975147"/>
              <a:gd name="connsiteX4-315" fmla="*/ 268565 w 575496"/>
              <a:gd name="connsiteY4-316" fmla="*/ 335706 h 975147"/>
              <a:gd name="connsiteX5-317" fmla="*/ 268565 w 575496"/>
              <a:gd name="connsiteY5-318" fmla="*/ 332510 h 975147"/>
              <a:gd name="connsiteX6-319" fmla="*/ 354889 w 575496"/>
              <a:gd name="connsiteY6-320" fmla="*/ 204621 h 975147"/>
              <a:gd name="connsiteX7-321" fmla="*/ 457200 w 575496"/>
              <a:gd name="connsiteY7-322" fmla="*/ 95916 h 975147"/>
              <a:gd name="connsiteX8-323" fmla="*/ 540327 w 575496"/>
              <a:gd name="connsiteY8-324" fmla="*/ 22381 h 975147"/>
              <a:gd name="connsiteX9-325" fmla="*/ 575496 w 575496"/>
              <a:gd name="connsiteY9-326" fmla="*/ 0 h 975147"/>
              <a:gd name="connsiteX10-327" fmla="*/ 575496 w 575496"/>
              <a:gd name="connsiteY10-328" fmla="*/ 0 h 975147"/>
              <a:gd name="connsiteX0-329" fmla="*/ 0 w 575496"/>
              <a:gd name="connsiteY0-330" fmla="*/ 975147 h 975147"/>
              <a:gd name="connsiteX1-331" fmla="*/ 60747 w 575496"/>
              <a:gd name="connsiteY1-332" fmla="*/ 783315 h 975147"/>
              <a:gd name="connsiteX2-333" fmla="*/ 131085 w 575496"/>
              <a:gd name="connsiteY2-334" fmla="*/ 610666 h 975147"/>
              <a:gd name="connsiteX3-335" fmla="*/ 198227 w 575496"/>
              <a:gd name="connsiteY3-336" fmla="*/ 469989 h 975147"/>
              <a:gd name="connsiteX4-337" fmla="*/ 268565 w 575496"/>
              <a:gd name="connsiteY4-338" fmla="*/ 335706 h 975147"/>
              <a:gd name="connsiteX5-339" fmla="*/ 268565 w 575496"/>
              <a:gd name="connsiteY5-340" fmla="*/ 332510 h 975147"/>
              <a:gd name="connsiteX6-341" fmla="*/ 354889 w 575496"/>
              <a:gd name="connsiteY6-342" fmla="*/ 204621 h 975147"/>
              <a:gd name="connsiteX7-343" fmla="*/ 457200 w 575496"/>
              <a:gd name="connsiteY7-344" fmla="*/ 95916 h 975147"/>
              <a:gd name="connsiteX8-345" fmla="*/ 546721 w 575496"/>
              <a:gd name="connsiteY8-346" fmla="*/ 28775 h 975147"/>
              <a:gd name="connsiteX9-347" fmla="*/ 575496 w 575496"/>
              <a:gd name="connsiteY9-348" fmla="*/ 0 h 975147"/>
              <a:gd name="connsiteX10-349" fmla="*/ 575496 w 575496"/>
              <a:gd name="connsiteY10-350" fmla="*/ 0 h 975147"/>
              <a:gd name="connsiteX0-351" fmla="*/ 0 w 575496"/>
              <a:gd name="connsiteY0-352" fmla="*/ 975147 h 975147"/>
              <a:gd name="connsiteX1-353" fmla="*/ 60747 w 575496"/>
              <a:gd name="connsiteY1-354" fmla="*/ 783315 h 975147"/>
              <a:gd name="connsiteX2-355" fmla="*/ 131085 w 575496"/>
              <a:gd name="connsiteY2-356" fmla="*/ 610666 h 975147"/>
              <a:gd name="connsiteX3-357" fmla="*/ 198227 w 575496"/>
              <a:gd name="connsiteY3-358" fmla="*/ 469989 h 975147"/>
              <a:gd name="connsiteX4-359" fmla="*/ 268565 w 575496"/>
              <a:gd name="connsiteY4-360" fmla="*/ 335706 h 975147"/>
              <a:gd name="connsiteX5-361" fmla="*/ 268565 w 575496"/>
              <a:gd name="connsiteY5-362" fmla="*/ 332510 h 975147"/>
              <a:gd name="connsiteX6-363" fmla="*/ 354889 w 575496"/>
              <a:gd name="connsiteY6-364" fmla="*/ 204621 h 975147"/>
              <a:gd name="connsiteX7-365" fmla="*/ 457200 w 575496"/>
              <a:gd name="connsiteY7-366" fmla="*/ 95916 h 975147"/>
              <a:gd name="connsiteX8-367" fmla="*/ 540327 w 575496"/>
              <a:gd name="connsiteY8-368" fmla="*/ 28775 h 975147"/>
              <a:gd name="connsiteX9-369" fmla="*/ 575496 w 575496"/>
              <a:gd name="connsiteY9-370" fmla="*/ 0 h 975147"/>
              <a:gd name="connsiteX10-371" fmla="*/ 575496 w 575496"/>
              <a:gd name="connsiteY10-372" fmla="*/ 0 h 975147"/>
              <a:gd name="connsiteX0-373" fmla="*/ 0 w 575496"/>
              <a:gd name="connsiteY0-374" fmla="*/ 975147 h 975147"/>
              <a:gd name="connsiteX1-375" fmla="*/ 60747 w 575496"/>
              <a:gd name="connsiteY1-376" fmla="*/ 783315 h 975147"/>
              <a:gd name="connsiteX2-377" fmla="*/ 131085 w 575496"/>
              <a:gd name="connsiteY2-378" fmla="*/ 610666 h 975147"/>
              <a:gd name="connsiteX3-379" fmla="*/ 198227 w 575496"/>
              <a:gd name="connsiteY3-380" fmla="*/ 469989 h 975147"/>
              <a:gd name="connsiteX4-381" fmla="*/ 268565 w 575496"/>
              <a:gd name="connsiteY4-382" fmla="*/ 335706 h 975147"/>
              <a:gd name="connsiteX5-383" fmla="*/ 268565 w 575496"/>
              <a:gd name="connsiteY5-384" fmla="*/ 332510 h 975147"/>
              <a:gd name="connsiteX6-385" fmla="*/ 354889 w 575496"/>
              <a:gd name="connsiteY6-386" fmla="*/ 204621 h 975147"/>
              <a:gd name="connsiteX7-387" fmla="*/ 457200 w 575496"/>
              <a:gd name="connsiteY7-388" fmla="*/ 95916 h 975147"/>
              <a:gd name="connsiteX8-389" fmla="*/ 540327 w 575496"/>
              <a:gd name="connsiteY8-390" fmla="*/ 31972 h 975147"/>
              <a:gd name="connsiteX9-391" fmla="*/ 575496 w 575496"/>
              <a:gd name="connsiteY9-392" fmla="*/ 0 h 975147"/>
              <a:gd name="connsiteX10-393" fmla="*/ 575496 w 575496"/>
              <a:gd name="connsiteY10-394" fmla="*/ 0 h 975147"/>
              <a:gd name="connsiteX0-395" fmla="*/ 0 w 575496"/>
              <a:gd name="connsiteY0-396" fmla="*/ 975147 h 975147"/>
              <a:gd name="connsiteX1-397" fmla="*/ 60747 w 575496"/>
              <a:gd name="connsiteY1-398" fmla="*/ 783315 h 975147"/>
              <a:gd name="connsiteX2-399" fmla="*/ 131085 w 575496"/>
              <a:gd name="connsiteY2-400" fmla="*/ 610666 h 975147"/>
              <a:gd name="connsiteX3-401" fmla="*/ 198227 w 575496"/>
              <a:gd name="connsiteY3-402" fmla="*/ 469989 h 975147"/>
              <a:gd name="connsiteX4-403" fmla="*/ 268565 w 575496"/>
              <a:gd name="connsiteY4-404" fmla="*/ 335706 h 975147"/>
              <a:gd name="connsiteX5-405" fmla="*/ 268565 w 575496"/>
              <a:gd name="connsiteY5-406" fmla="*/ 332510 h 975147"/>
              <a:gd name="connsiteX6-407" fmla="*/ 354889 w 575496"/>
              <a:gd name="connsiteY6-408" fmla="*/ 204621 h 975147"/>
              <a:gd name="connsiteX7-409" fmla="*/ 457200 w 575496"/>
              <a:gd name="connsiteY7-410" fmla="*/ 95916 h 975147"/>
              <a:gd name="connsiteX8-411" fmla="*/ 533932 w 575496"/>
              <a:gd name="connsiteY8-412" fmla="*/ 25578 h 975147"/>
              <a:gd name="connsiteX9-413" fmla="*/ 575496 w 575496"/>
              <a:gd name="connsiteY9-414" fmla="*/ 0 h 975147"/>
              <a:gd name="connsiteX10-415" fmla="*/ 575496 w 575496"/>
              <a:gd name="connsiteY10-416" fmla="*/ 0 h 975147"/>
              <a:gd name="connsiteX0-417" fmla="*/ 0 w 575496"/>
              <a:gd name="connsiteY0-418" fmla="*/ 975147 h 975147"/>
              <a:gd name="connsiteX1-419" fmla="*/ 60747 w 575496"/>
              <a:gd name="connsiteY1-420" fmla="*/ 783315 h 975147"/>
              <a:gd name="connsiteX2-421" fmla="*/ 131085 w 575496"/>
              <a:gd name="connsiteY2-422" fmla="*/ 610666 h 975147"/>
              <a:gd name="connsiteX3-423" fmla="*/ 198227 w 575496"/>
              <a:gd name="connsiteY3-424" fmla="*/ 469989 h 975147"/>
              <a:gd name="connsiteX4-425" fmla="*/ 268565 w 575496"/>
              <a:gd name="connsiteY4-426" fmla="*/ 335706 h 975147"/>
              <a:gd name="connsiteX5-427" fmla="*/ 268565 w 575496"/>
              <a:gd name="connsiteY5-428" fmla="*/ 332510 h 975147"/>
              <a:gd name="connsiteX6-429" fmla="*/ 354889 w 575496"/>
              <a:gd name="connsiteY6-430" fmla="*/ 204621 h 975147"/>
              <a:gd name="connsiteX7-431" fmla="*/ 457200 w 575496"/>
              <a:gd name="connsiteY7-432" fmla="*/ 95916 h 975147"/>
              <a:gd name="connsiteX8-433" fmla="*/ 537129 w 575496"/>
              <a:gd name="connsiteY8-434" fmla="*/ 25578 h 975147"/>
              <a:gd name="connsiteX9-435" fmla="*/ 575496 w 575496"/>
              <a:gd name="connsiteY9-436" fmla="*/ 0 h 975147"/>
              <a:gd name="connsiteX10-437" fmla="*/ 575496 w 575496"/>
              <a:gd name="connsiteY10-438" fmla="*/ 0 h 975147"/>
              <a:gd name="connsiteX0-439" fmla="*/ 0 w 575496"/>
              <a:gd name="connsiteY0-440" fmla="*/ 975147 h 975147"/>
              <a:gd name="connsiteX1-441" fmla="*/ 60747 w 575496"/>
              <a:gd name="connsiteY1-442" fmla="*/ 783315 h 975147"/>
              <a:gd name="connsiteX2-443" fmla="*/ 131085 w 575496"/>
              <a:gd name="connsiteY2-444" fmla="*/ 610666 h 975147"/>
              <a:gd name="connsiteX3-445" fmla="*/ 198227 w 575496"/>
              <a:gd name="connsiteY3-446" fmla="*/ 469989 h 975147"/>
              <a:gd name="connsiteX4-447" fmla="*/ 268565 w 575496"/>
              <a:gd name="connsiteY4-448" fmla="*/ 335706 h 975147"/>
              <a:gd name="connsiteX5-449" fmla="*/ 268565 w 575496"/>
              <a:gd name="connsiteY5-450" fmla="*/ 332510 h 975147"/>
              <a:gd name="connsiteX6-451" fmla="*/ 354889 w 575496"/>
              <a:gd name="connsiteY6-452" fmla="*/ 204621 h 975147"/>
              <a:gd name="connsiteX7-453" fmla="*/ 457200 w 575496"/>
              <a:gd name="connsiteY7-454" fmla="*/ 95916 h 975147"/>
              <a:gd name="connsiteX8-455" fmla="*/ 537129 w 575496"/>
              <a:gd name="connsiteY8-456" fmla="*/ 25578 h 975147"/>
              <a:gd name="connsiteX9-457" fmla="*/ 575496 w 575496"/>
              <a:gd name="connsiteY9-458" fmla="*/ 0 h 975147"/>
              <a:gd name="connsiteX10-459" fmla="*/ 575496 w 575496"/>
              <a:gd name="connsiteY10-460" fmla="*/ 0 h 975147"/>
              <a:gd name="connsiteX0-461" fmla="*/ 0 w 575496"/>
              <a:gd name="connsiteY0-462" fmla="*/ 975147 h 975147"/>
              <a:gd name="connsiteX1-463" fmla="*/ 60747 w 575496"/>
              <a:gd name="connsiteY1-464" fmla="*/ 783315 h 975147"/>
              <a:gd name="connsiteX2-465" fmla="*/ 131085 w 575496"/>
              <a:gd name="connsiteY2-466" fmla="*/ 610666 h 975147"/>
              <a:gd name="connsiteX3-467" fmla="*/ 198227 w 575496"/>
              <a:gd name="connsiteY3-468" fmla="*/ 469989 h 975147"/>
              <a:gd name="connsiteX4-469" fmla="*/ 268565 w 575496"/>
              <a:gd name="connsiteY4-470" fmla="*/ 335706 h 975147"/>
              <a:gd name="connsiteX5-471" fmla="*/ 268565 w 575496"/>
              <a:gd name="connsiteY5-472" fmla="*/ 332510 h 975147"/>
              <a:gd name="connsiteX6-473" fmla="*/ 354889 w 575496"/>
              <a:gd name="connsiteY6-474" fmla="*/ 204621 h 975147"/>
              <a:gd name="connsiteX7-475" fmla="*/ 457200 w 575496"/>
              <a:gd name="connsiteY7-476" fmla="*/ 95916 h 975147"/>
              <a:gd name="connsiteX8-477" fmla="*/ 537129 w 575496"/>
              <a:gd name="connsiteY8-478" fmla="*/ 31973 h 975147"/>
              <a:gd name="connsiteX9-479" fmla="*/ 575496 w 575496"/>
              <a:gd name="connsiteY9-480" fmla="*/ 0 h 975147"/>
              <a:gd name="connsiteX10-481" fmla="*/ 575496 w 575496"/>
              <a:gd name="connsiteY10-482" fmla="*/ 0 h 975147"/>
              <a:gd name="connsiteX0-483" fmla="*/ 0 w 575496"/>
              <a:gd name="connsiteY0-484" fmla="*/ 975147 h 975147"/>
              <a:gd name="connsiteX1-485" fmla="*/ 60747 w 575496"/>
              <a:gd name="connsiteY1-486" fmla="*/ 783315 h 975147"/>
              <a:gd name="connsiteX2-487" fmla="*/ 131085 w 575496"/>
              <a:gd name="connsiteY2-488" fmla="*/ 610666 h 975147"/>
              <a:gd name="connsiteX3-489" fmla="*/ 198227 w 575496"/>
              <a:gd name="connsiteY3-490" fmla="*/ 469989 h 975147"/>
              <a:gd name="connsiteX4-491" fmla="*/ 268565 w 575496"/>
              <a:gd name="connsiteY4-492" fmla="*/ 335706 h 975147"/>
              <a:gd name="connsiteX5-493" fmla="*/ 263649 w 575496"/>
              <a:gd name="connsiteY5-494" fmla="*/ 332510 h 975147"/>
              <a:gd name="connsiteX6-495" fmla="*/ 354889 w 575496"/>
              <a:gd name="connsiteY6-496" fmla="*/ 204621 h 975147"/>
              <a:gd name="connsiteX7-497" fmla="*/ 457200 w 575496"/>
              <a:gd name="connsiteY7-498" fmla="*/ 95916 h 975147"/>
              <a:gd name="connsiteX8-499" fmla="*/ 537129 w 575496"/>
              <a:gd name="connsiteY8-500" fmla="*/ 31973 h 975147"/>
              <a:gd name="connsiteX9-501" fmla="*/ 575496 w 575496"/>
              <a:gd name="connsiteY9-502" fmla="*/ 0 h 975147"/>
              <a:gd name="connsiteX10-503" fmla="*/ 575496 w 575496"/>
              <a:gd name="connsiteY10-504" fmla="*/ 0 h 975147"/>
              <a:gd name="connsiteX0-505" fmla="*/ 0 w 575496"/>
              <a:gd name="connsiteY0-506" fmla="*/ 975147 h 975147"/>
              <a:gd name="connsiteX1-507" fmla="*/ 60747 w 575496"/>
              <a:gd name="connsiteY1-508" fmla="*/ 783315 h 975147"/>
              <a:gd name="connsiteX2-509" fmla="*/ 131085 w 575496"/>
              <a:gd name="connsiteY2-510" fmla="*/ 610666 h 975147"/>
              <a:gd name="connsiteX3-511" fmla="*/ 190853 w 575496"/>
              <a:gd name="connsiteY3-512" fmla="*/ 467531 h 975147"/>
              <a:gd name="connsiteX4-513" fmla="*/ 268565 w 575496"/>
              <a:gd name="connsiteY4-514" fmla="*/ 335706 h 975147"/>
              <a:gd name="connsiteX5-515" fmla="*/ 263649 w 575496"/>
              <a:gd name="connsiteY5-516" fmla="*/ 332510 h 975147"/>
              <a:gd name="connsiteX6-517" fmla="*/ 354889 w 575496"/>
              <a:gd name="connsiteY6-518" fmla="*/ 204621 h 975147"/>
              <a:gd name="connsiteX7-519" fmla="*/ 457200 w 575496"/>
              <a:gd name="connsiteY7-520" fmla="*/ 95916 h 975147"/>
              <a:gd name="connsiteX8-521" fmla="*/ 537129 w 575496"/>
              <a:gd name="connsiteY8-522" fmla="*/ 31973 h 975147"/>
              <a:gd name="connsiteX9-523" fmla="*/ 575496 w 575496"/>
              <a:gd name="connsiteY9-524" fmla="*/ 0 h 975147"/>
              <a:gd name="connsiteX10-525" fmla="*/ 575496 w 575496"/>
              <a:gd name="connsiteY10-526" fmla="*/ 0 h 975147"/>
              <a:gd name="connsiteX0-527" fmla="*/ 0 w 575496"/>
              <a:gd name="connsiteY0-528" fmla="*/ 975147 h 975147"/>
              <a:gd name="connsiteX1-529" fmla="*/ 60747 w 575496"/>
              <a:gd name="connsiteY1-530" fmla="*/ 783315 h 975147"/>
              <a:gd name="connsiteX2-531" fmla="*/ 131085 w 575496"/>
              <a:gd name="connsiteY2-532" fmla="*/ 610666 h 975147"/>
              <a:gd name="connsiteX3-533" fmla="*/ 190853 w 575496"/>
              <a:gd name="connsiteY3-534" fmla="*/ 467531 h 975147"/>
              <a:gd name="connsiteX4-535" fmla="*/ 222090 w 575496"/>
              <a:gd name="connsiteY4-536" fmla="*/ 410875 h 975147"/>
              <a:gd name="connsiteX5-537" fmla="*/ 268565 w 575496"/>
              <a:gd name="connsiteY5-538" fmla="*/ 335706 h 975147"/>
              <a:gd name="connsiteX6-539" fmla="*/ 263649 w 575496"/>
              <a:gd name="connsiteY6-540" fmla="*/ 332510 h 975147"/>
              <a:gd name="connsiteX7-541" fmla="*/ 354889 w 575496"/>
              <a:gd name="connsiteY7-542" fmla="*/ 204621 h 975147"/>
              <a:gd name="connsiteX8-543" fmla="*/ 457200 w 575496"/>
              <a:gd name="connsiteY8-544" fmla="*/ 95916 h 975147"/>
              <a:gd name="connsiteX9-545" fmla="*/ 537129 w 575496"/>
              <a:gd name="connsiteY9-546" fmla="*/ 31973 h 975147"/>
              <a:gd name="connsiteX10-547" fmla="*/ 575496 w 575496"/>
              <a:gd name="connsiteY10-548" fmla="*/ 0 h 975147"/>
              <a:gd name="connsiteX11" fmla="*/ 575496 w 575496"/>
              <a:gd name="connsiteY11" fmla="*/ 0 h 975147"/>
              <a:gd name="connsiteX0-549" fmla="*/ 0 w 575496"/>
              <a:gd name="connsiteY0-550" fmla="*/ 975147 h 975147"/>
              <a:gd name="connsiteX1-551" fmla="*/ 60747 w 575496"/>
              <a:gd name="connsiteY1-552" fmla="*/ 783315 h 975147"/>
              <a:gd name="connsiteX2-553" fmla="*/ 131085 w 575496"/>
              <a:gd name="connsiteY2-554" fmla="*/ 610666 h 975147"/>
              <a:gd name="connsiteX3-555" fmla="*/ 190853 w 575496"/>
              <a:gd name="connsiteY3-556" fmla="*/ 467531 h 975147"/>
              <a:gd name="connsiteX4-557" fmla="*/ 222090 w 575496"/>
              <a:gd name="connsiteY4-558" fmla="*/ 410875 h 975147"/>
              <a:gd name="connsiteX5-559" fmla="*/ 246670 w 575496"/>
              <a:gd name="connsiteY5-560" fmla="*/ 356798 h 975147"/>
              <a:gd name="connsiteX6-561" fmla="*/ 268565 w 575496"/>
              <a:gd name="connsiteY6-562" fmla="*/ 335706 h 975147"/>
              <a:gd name="connsiteX7-563" fmla="*/ 263649 w 575496"/>
              <a:gd name="connsiteY7-564" fmla="*/ 332510 h 975147"/>
              <a:gd name="connsiteX8-565" fmla="*/ 354889 w 575496"/>
              <a:gd name="connsiteY8-566" fmla="*/ 204621 h 975147"/>
              <a:gd name="connsiteX9-567" fmla="*/ 457200 w 575496"/>
              <a:gd name="connsiteY9-568" fmla="*/ 95916 h 975147"/>
              <a:gd name="connsiteX10-569" fmla="*/ 537129 w 575496"/>
              <a:gd name="connsiteY10-570" fmla="*/ 31973 h 975147"/>
              <a:gd name="connsiteX11-571" fmla="*/ 575496 w 575496"/>
              <a:gd name="connsiteY11-572" fmla="*/ 0 h 975147"/>
              <a:gd name="connsiteX12" fmla="*/ 575496 w 575496"/>
              <a:gd name="connsiteY12" fmla="*/ 0 h 975147"/>
              <a:gd name="connsiteX0-573" fmla="*/ 0 w 575496"/>
              <a:gd name="connsiteY0-574" fmla="*/ 975147 h 975147"/>
              <a:gd name="connsiteX1-575" fmla="*/ 60747 w 575496"/>
              <a:gd name="connsiteY1-576" fmla="*/ 783315 h 975147"/>
              <a:gd name="connsiteX2-577" fmla="*/ 131085 w 575496"/>
              <a:gd name="connsiteY2-578" fmla="*/ 610666 h 975147"/>
              <a:gd name="connsiteX3-579" fmla="*/ 190853 w 575496"/>
              <a:gd name="connsiteY3-580" fmla="*/ 467531 h 975147"/>
              <a:gd name="connsiteX4-581" fmla="*/ 222090 w 575496"/>
              <a:gd name="connsiteY4-582" fmla="*/ 410875 h 975147"/>
              <a:gd name="connsiteX5-583" fmla="*/ 246670 w 575496"/>
              <a:gd name="connsiteY5-584" fmla="*/ 361714 h 975147"/>
              <a:gd name="connsiteX6-585" fmla="*/ 268565 w 575496"/>
              <a:gd name="connsiteY6-586" fmla="*/ 335706 h 975147"/>
              <a:gd name="connsiteX7-587" fmla="*/ 263649 w 575496"/>
              <a:gd name="connsiteY7-588" fmla="*/ 332510 h 975147"/>
              <a:gd name="connsiteX8-589" fmla="*/ 354889 w 575496"/>
              <a:gd name="connsiteY8-590" fmla="*/ 204621 h 975147"/>
              <a:gd name="connsiteX9-591" fmla="*/ 457200 w 575496"/>
              <a:gd name="connsiteY9-592" fmla="*/ 95916 h 975147"/>
              <a:gd name="connsiteX10-593" fmla="*/ 537129 w 575496"/>
              <a:gd name="connsiteY10-594" fmla="*/ 31973 h 975147"/>
              <a:gd name="connsiteX11-595" fmla="*/ 575496 w 575496"/>
              <a:gd name="connsiteY11-596" fmla="*/ 0 h 975147"/>
              <a:gd name="connsiteX12-597" fmla="*/ 575496 w 575496"/>
              <a:gd name="connsiteY12-598" fmla="*/ 0 h 975147"/>
              <a:gd name="connsiteX0-599" fmla="*/ 0 w 575496"/>
              <a:gd name="connsiteY0-600" fmla="*/ 975147 h 975147"/>
              <a:gd name="connsiteX1-601" fmla="*/ 60747 w 575496"/>
              <a:gd name="connsiteY1-602" fmla="*/ 783315 h 975147"/>
              <a:gd name="connsiteX2-603" fmla="*/ 131085 w 575496"/>
              <a:gd name="connsiteY2-604" fmla="*/ 610666 h 975147"/>
              <a:gd name="connsiteX3-605" fmla="*/ 190853 w 575496"/>
              <a:gd name="connsiteY3-606" fmla="*/ 467531 h 975147"/>
              <a:gd name="connsiteX4-607" fmla="*/ 222090 w 575496"/>
              <a:gd name="connsiteY4-608" fmla="*/ 410875 h 975147"/>
              <a:gd name="connsiteX5-609" fmla="*/ 246670 w 575496"/>
              <a:gd name="connsiteY5-610" fmla="*/ 361714 h 975147"/>
              <a:gd name="connsiteX6-611" fmla="*/ 268565 w 575496"/>
              <a:gd name="connsiteY6-612" fmla="*/ 335706 h 975147"/>
              <a:gd name="connsiteX7-613" fmla="*/ 263649 w 575496"/>
              <a:gd name="connsiteY7-614" fmla="*/ 332510 h 975147"/>
              <a:gd name="connsiteX8-615" fmla="*/ 352431 w 575496"/>
              <a:gd name="connsiteY8-616" fmla="*/ 197247 h 975147"/>
              <a:gd name="connsiteX9-617" fmla="*/ 457200 w 575496"/>
              <a:gd name="connsiteY9-618" fmla="*/ 95916 h 975147"/>
              <a:gd name="connsiteX10-619" fmla="*/ 537129 w 575496"/>
              <a:gd name="connsiteY10-620" fmla="*/ 31973 h 975147"/>
              <a:gd name="connsiteX11-621" fmla="*/ 575496 w 575496"/>
              <a:gd name="connsiteY11-622" fmla="*/ 0 h 975147"/>
              <a:gd name="connsiteX12-623" fmla="*/ 575496 w 575496"/>
              <a:gd name="connsiteY12-624" fmla="*/ 0 h 975147"/>
              <a:gd name="connsiteX0-625" fmla="*/ 0 w 575496"/>
              <a:gd name="connsiteY0-626" fmla="*/ 975147 h 975147"/>
              <a:gd name="connsiteX1-627" fmla="*/ 60747 w 575496"/>
              <a:gd name="connsiteY1-628" fmla="*/ 783315 h 975147"/>
              <a:gd name="connsiteX2-629" fmla="*/ 131085 w 575496"/>
              <a:gd name="connsiteY2-630" fmla="*/ 610666 h 975147"/>
              <a:gd name="connsiteX3-631" fmla="*/ 190853 w 575496"/>
              <a:gd name="connsiteY3-632" fmla="*/ 467531 h 975147"/>
              <a:gd name="connsiteX4-633" fmla="*/ 222090 w 575496"/>
              <a:gd name="connsiteY4-634" fmla="*/ 410875 h 975147"/>
              <a:gd name="connsiteX5-635" fmla="*/ 246670 w 575496"/>
              <a:gd name="connsiteY5-636" fmla="*/ 361714 h 975147"/>
              <a:gd name="connsiteX6-637" fmla="*/ 268565 w 575496"/>
              <a:gd name="connsiteY6-638" fmla="*/ 335706 h 975147"/>
              <a:gd name="connsiteX7-639" fmla="*/ 263649 w 575496"/>
              <a:gd name="connsiteY7-640" fmla="*/ 332510 h 975147"/>
              <a:gd name="connsiteX8-641" fmla="*/ 352431 w 575496"/>
              <a:gd name="connsiteY8-642" fmla="*/ 197247 h 975147"/>
              <a:gd name="connsiteX9-643" fmla="*/ 457200 w 575496"/>
              <a:gd name="connsiteY9-644" fmla="*/ 88542 h 975147"/>
              <a:gd name="connsiteX10-645" fmla="*/ 537129 w 575496"/>
              <a:gd name="connsiteY10-646" fmla="*/ 31973 h 975147"/>
              <a:gd name="connsiteX11-647" fmla="*/ 575496 w 575496"/>
              <a:gd name="connsiteY11-648" fmla="*/ 0 h 975147"/>
              <a:gd name="connsiteX12-649" fmla="*/ 575496 w 575496"/>
              <a:gd name="connsiteY12-650" fmla="*/ 0 h 975147"/>
              <a:gd name="connsiteX0-651" fmla="*/ 0 w 575496"/>
              <a:gd name="connsiteY0-652" fmla="*/ 975147 h 975147"/>
              <a:gd name="connsiteX1-653" fmla="*/ 60747 w 575496"/>
              <a:gd name="connsiteY1-654" fmla="*/ 783315 h 975147"/>
              <a:gd name="connsiteX2-655" fmla="*/ 131085 w 575496"/>
              <a:gd name="connsiteY2-656" fmla="*/ 610666 h 975147"/>
              <a:gd name="connsiteX3-657" fmla="*/ 190853 w 575496"/>
              <a:gd name="connsiteY3-658" fmla="*/ 467531 h 975147"/>
              <a:gd name="connsiteX4-659" fmla="*/ 222090 w 575496"/>
              <a:gd name="connsiteY4-660" fmla="*/ 410875 h 975147"/>
              <a:gd name="connsiteX5-661" fmla="*/ 246670 w 575496"/>
              <a:gd name="connsiteY5-662" fmla="*/ 361714 h 975147"/>
              <a:gd name="connsiteX6-663" fmla="*/ 268565 w 575496"/>
              <a:gd name="connsiteY6-664" fmla="*/ 335706 h 975147"/>
              <a:gd name="connsiteX7-665" fmla="*/ 263649 w 575496"/>
              <a:gd name="connsiteY7-666" fmla="*/ 332510 h 975147"/>
              <a:gd name="connsiteX8-667" fmla="*/ 352431 w 575496"/>
              <a:gd name="connsiteY8-668" fmla="*/ 197247 h 975147"/>
              <a:gd name="connsiteX9-669" fmla="*/ 457200 w 575496"/>
              <a:gd name="connsiteY9-670" fmla="*/ 88542 h 975147"/>
              <a:gd name="connsiteX10-671" fmla="*/ 534671 w 575496"/>
              <a:gd name="connsiteY10-672" fmla="*/ 29515 h 975147"/>
              <a:gd name="connsiteX11-673" fmla="*/ 575496 w 575496"/>
              <a:gd name="connsiteY11-674" fmla="*/ 0 h 975147"/>
              <a:gd name="connsiteX12-675" fmla="*/ 575496 w 575496"/>
              <a:gd name="connsiteY12-676" fmla="*/ 0 h 975147"/>
              <a:gd name="connsiteX0-677" fmla="*/ 0 w 575496"/>
              <a:gd name="connsiteY0-678" fmla="*/ 975147 h 975147"/>
              <a:gd name="connsiteX1-679" fmla="*/ 60747 w 575496"/>
              <a:gd name="connsiteY1-680" fmla="*/ 783315 h 975147"/>
              <a:gd name="connsiteX2-681" fmla="*/ 131085 w 575496"/>
              <a:gd name="connsiteY2-682" fmla="*/ 610666 h 975147"/>
              <a:gd name="connsiteX3-683" fmla="*/ 190853 w 575496"/>
              <a:gd name="connsiteY3-684" fmla="*/ 467531 h 975147"/>
              <a:gd name="connsiteX4-685" fmla="*/ 222090 w 575496"/>
              <a:gd name="connsiteY4-686" fmla="*/ 410875 h 975147"/>
              <a:gd name="connsiteX5-687" fmla="*/ 246670 w 575496"/>
              <a:gd name="connsiteY5-688" fmla="*/ 361714 h 975147"/>
              <a:gd name="connsiteX6-689" fmla="*/ 268565 w 575496"/>
              <a:gd name="connsiteY6-690" fmla="*/ 335706 h 975147"/>
              <a:gd name="connsiteX7-691" fmla="*/ 263649 w 575496"/>
              <a:gd name="connsiteY7-692" fmla="*/ 332510 h 975147"/>
              <a:gd name="connsiteX8-693" fmla="*/ 352431 w 575496"/>
              <a:gd name="connsiteY8-694" fmla="*/ 197247 h 975147"/>
              <a:gd name="connsiteX9-695" fmla="*/ 457200 w 575496"/>
              <a:gd name="connsiteY9-696" fmla="*/ 88542 h 975147"/>
              <a:gd name="connsiteX10-697" fmla="*/ 532213 w 575496"/>
              <a:gd name="connsiteY10-698" fmla="*/ 24599 h 975147"/>
              <a:gd name="connsiteX11-699" fmla="*/ 575496 w 575496"/>
              <a:gd name="connsiteY11-700" fmla="*/ 0 h 975147"/>
              <a:gd name="connsiteX12-701" fmla="*/ 575496 w 575496"/>
              <a:gd name="connsiteY12-702" fmla="*/ 0 h 975147"/>
              <a:gd name="connsiteX0-703" fmla="*/ 0 w 575496"/>
              <a:gd name="connsiteY0-704" fmla="*/ 975147 h 975147"/>
              <a:gd name="connsiteX1-705" fmla="*/ 60747 w 575496"/>
              <a:gd name="connsiteY1-706" fmla="*/ 783315 h 975147"/>
              <a:gd name="connsiteX2-707" fmla="*/ 131085 w 575496"/>
              <a:gd name="connsiteY2-708" fmla="*/ 610666 h 975147"/>
              <a:gd name="connsiteX3-709" fmla="*/ 190853 w 575496"/>
              <a:gd name="connsiteY3-710" fmla="*/ 467531 h 975147"/>
              <a:gd name="connsiteX4-711" fmla="*/ 222090 w 575496"/>
              <a:gd name="connsiteY4-712" fmla="*/ 410875 h 975147"/>
              <a:gd name="connsiteX5-713" fmla="*/ 246670 w 575496"/>
              <a:gd name="connsiteY5-714" fmla="*/ 361714 h 975147"/>
              <a:gd name="connsiteX6-715" fmla="*/ 268565 w 575496"/>
              <a:gd name="connsiteY6-716" fmla="*/ 335706 h 975147"/>
              <a:gd name="connsiteX7-717" fmla="*/ 261191 w 575496"/>
              <a:gd name="connsiteY7-718" fmla="*/ 332510 h 975147"/>
              <a:gd name="connsiteX8-719" fmla="*/ 352431 w 575496"/>
              <a:gd name="connsiteY8-720" fmla="*/ 197247 h 975147"/>
              <a:gd name="connsiteX9-721" fmla="*/ 457200 w 575496"/>
              <a:gd name="connsiteY9-722" fmla="*/ 88542 h 975147"/>
              <a:gd name="connsiteX10-723" fmla="*/ 532213 w 575496"/>
              <a:gd name="connsiteY10-724" fmla="*/ 24599 h 975147"/>
              <a:gd name="connsiteX11-725" fmla="*/ 575496 w 575496"/>
              <a:gd name="connsiteY11-726" fmla="*/ 0 h 975147"/>
              <a:gd name="connsiteX12-727" fmla="*/ 575496 w 575496"/>
              <a:gd name="connsiteY12-728" fmla="*/ 0 h 975147"/>
              <a:gd name="connsiteX0-729" fmla="*/ 0 w 575496"/>
              <a:gd name="connsiteY0-730" fmla="*/ 975147 h 975147"/>
              <a:gd name="connsiteX1-731" fmla="*/ 60747 w 575496"/>
              <a:gd name="connsiteY1-732" fmla="*/ 783315 h 975147"/>
              <a:gd name="connsiteX2-733" fmla="*/ 131085 w 575496"/>
              <a:gd name="connsiteY2-734" fmla="*/ 610666 h 975147"/>
              <a:gd name="connsiteX3-735" fmla="*/ 190853 w 575496"/>
              <a:gd name="connsiteY3-736" fmla="*/ 467531 h 975147"/>
              <a:gd name="connsiteX4-737" fmla="*/ 222090 w 575496"/>
              <a:gd name="connsiteY4-738" fmla="*/ 410875 h 975147"/>
              <a:gd name="connsiteX5-739" fmla="*/ 246670 w 575496"/>
              <a:gd name="connsiteY5-740" fmla="*/ 361714 h 975147"/>
              <a:gd name="connsiteX6-741" fmla="*/ 268565 w 575496"/>
              <a:gd name="connsiteY6-742" fmla="*/ 335706 h 975147"/>
              <a:gd name="connsiteX7-743" fmla="*/ 261191 w 575496"/>
              <a:gd name="connsiteY7-744" fmla="*/ 337426 h 975147"/>
              <a:gd name="connsiteX8-745" fmla="*/ 352431 w 575496"/>
              <a:gd name="connsiteY8-746" fmla="*/ 197247 h 975147"/>
              <a:gd name="connsiteX9-747" fmla="*/ 457200 w 575496"/>
              <a:gd name="connsiteY9-748" fmla="*/ 88542 h 975147"/>
              <a:gd name="connsiteX10-749" fmla="*/ 532213 w 575496"/>
              <a:gd name="connsiteY10-750" fmla="*/ 24599 h 975147"/>
              <a:gd name="connsiteX11-751" fmla="*/ 575496 w 575496"/>
              <a:gd name="connsiteY11-752" fmla="*/ 0 h 975147"/>
              <a:gd name="connsiteX12-753" fmla="*/ 575496 w 575496"/>
              <a:gd name="connsiteY12-754" fmla="*/ 0 h 9751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  <a:cxn ang="0">
                <a:pos x="connsiteX11-571" y="connsiteY11-572"/>
              </a:cxn>
              <a:cxn ang="0">
                <a:pos x="connsiteX12-597" y="connsiteY12-598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7" name="Freeform 56"/>
          <p:cNvSpPr/>
          <p:nvPr/>
        </p:nvSpPr>
        <p:spPr>
          <a:xfrm>
            <a:off x="3461945" y="3646870"/>
            <a:ext cx="505158" cy="150609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-1" fmla="*/ 0 w 505158"/>
              <a:gd name="connsiteY0-2" fmla="*/ 90378 h 141534"/>
              <a:gd name="connsiteX1-3" fmla="*/ 140677 w 505158"/>
              <a:gd name="connsiteY1-4" fmla="*/ 16843 h 141534"/>
              <a:gd name="connsiteX2-5" fmla="*/ 227002 w 505158"/>
              <a:gd name="connsiteY2-6" fmla="*/ 857 h 141534"/>
              <a:gd name="connsiteX3-7" fmla="*/ 306932 w 505158"/>
              <a:gd name="connsiteY3-8" fmla="*/ 4054 h 141534"/>
              <a:gd name="connsiteX4-9" fmla="*/ 374073 w 505158"/>
              <a:gd name="connsiteY4-10" fmla="*/ 20040 h 141534"/>
              <a:gd name="connsiteX5-11" fmla="*/ 431623 w 505158"/>
              <a:gd name="connsiteY5-12" fmla="*/ 45618 h 141534"/>
              <a:gd name="connsiteX6-13" fmla="*/ 476384 w 505158"/>
              <a:gd name="connsiteY6-14" fmla="*/ 87181 h 141534"/>
              <a:gd name="connsiteX7-15" fmla="*/ 505158 w 505158"/>
              <a:gd name="connsiteY7-16" fmla="*/ 141534 h 141534"/>
              <a:gd name="connsiteX8-17" fmla="*/ 505158 w 505158"/>
              <a:gd name="connsiteY8-18" fmla="*/ 141534 h 141534"/>
              <a:gd name="connsiteX0-19" fmla="*/ 0 w 505158"/>
              <a:gd name="connsiteY0-20" fmla="*/ 90378 h 141534"/>
              <a:gd name="connsiteX1-21" fmla="*/ 140677 w 505158"/>
              <a:gd name="connsiteY1-22" fmla="*/ 16843 h 141534"/>
              <a:gd name="connsiteX2-23" fmla="*/ 227002 w 505158"/>
              <a:gd name="connsiteY2-24" fmla="*/ 857 h 141534"/>
              <a:gd name="connsiteX3-25" fmla="*/ 306932 w 505158"/>
              <a:gd name="connsiteY3-26" fmla="*/ 4054 h 141534"/>
              <a:gd name="connsiteX4-27" fmla="*/ 374073 w 505158"/>
              <a:gd name="connsiteY4-28" fmla="*/ 20040 h 141534"/>
              <a:gd name="connsiteX5-29" fmla="*/ 431623 w 505158"/>
              <a:gd name="connsiteY5-30" fmla="*/ 45618 h 141534"/>
              <a:gd name="connsiteX6-31" fmla="*/ 476384 w 505158"/>
              <a:gd name="connsiteY6-32" fmla="*/ 87181 h 141534"/>
              <a:gd name="connsiteX7-33" fmla="*/ 505158 w 505158"/>
              <a:gd name="connsiteY7-34" fmla="*/ 141534 h 141534"/>
              <a:gd name="connsiteX8-35" fmla="*/ 505158 w 505158"/>
              <a:gd name="connsiteY8-36" fmla="*/ 141534 h 141534"/>
              <a:gd name="connsiteX0-37" fmla="*/ 0 w 505158"/>
              <a:gd name="connsiteY0-38" fmla="*/ 90378 h 141534"/>
              <a:gd name="connsiteX1-39" fmla="*/ 92719 w 505158"/>
              <a:gd name="connsiteY1-40" fmla="*/ 23237 h 141534"/>
              <a:gd name="connsiteX2-41" fmla="*/ 140677 w 505158"/>
              <a:gd name="connsiteY2-42" fmla="*/ 16843 h 141534"/>
              <a:gd name="connsiteX3-43" fmla="*/ 227002 w 505158"/>
              <a:gd name="connsiteY3-44" fmla="*/ 857 h 141534"/>
              <a:gd name="connsiteX4-45" fmla="*/ 306932 w 505158"/>
              <a:gd name="connsiteY4-46" fmla="*/ 4054 h 141534"/>
              <a:gd name="connsiteX5-47" fmla="*/ 374073 w 505158"/>
              <a:gd name="connsiteY5-48" fmla="*/ 20040 h 141534"/>
              <a:gd name="connsiteX6-49" fmla="*/ 431623 w 505158"/>
              <a:gd name="connsiteY6-50" fmla="*/ 45618 h 141534"/>
              <a:gd name="connsiteX7-51" fmla="*/ 476384 w 505158"/>
              <a:gd name="connsiteY7-52" fmla="*/ 87181 h 141534"/>
              <a:gd name="connsiteX8-53" fmla="*/ 505158 w 505158"/>
              <a:gd name="connsiteY8-54" fmla="*/ 141534 h 141534"/>
              <a:gd name="connsiteX9" fmla="*/ 505158 w 505158"/>
              <a:gd name="connsiteY9" fmla="*/ 141534 h 141534"/>
              <a:gd name="connsiteX0-55" fmla="*/ 0 w 505158"/>
              <a:gd name="connsiteY0-56" fmla="*/ 90378 h 141534"/>
              <a:gd name="connsiteX1-57" fmla="*/ 95916 w 505158"/>
              <a:gd name="connsiteY1-58" fmla="*/ 29632 h 141534"/>
              <a:gd name="connsiteX2-59" fmla="*/ 140677 w 505158"/>
              <a:gd name="connsiteY2-60" fmla="*/ 16843 h 141534"/>
              <a:gd name="connsiteX3-61" fmla="*/ 227002 w 505158"/>
              <a:gd name="connsiteY3-62" fmla="*/ 857 h 141534"/>
              <a:gd name="connsiteX4-63" fmla="*/ 306932 w 505158"/>
              <a:gd name="connsiteY4-64" fmla="*/ 4054 h 141534"/>
              <a:gd name="connsiteX5-65" fmla="*/ 374073 w 505158"/>
              <a:gd name="connsiteY5-66" fmla="*/ 20040 h 141534"/>
              <a:gd name="connsiteX6-67" fmla="*/ 431623 w 505158"/>
              <a:gd name="connsiteY6-68" fmla="*/ 45618 h 141534"/>
              <a:gd name="connsiteX7-69" fmla="*/ 476384 w 505158"/>
              <a:gd name="connsiteY7-70" fmla="*/ 87181 h 141534"/>
              <a:gd name="connsiteX8-71" fmla="*/ 505158 w 505158"/>
              <a:gd name="connsiteY8-72" fmla="*/ 141534 h 141534"/>
              <a:gd name="connsiteX9-73" fmla="*/ 505158 w 505158"/>
              <a:gd name="connsiteY9-74" fmla="*/ 141534 h 141534"/>
              <a:gd name="connsiteX0-75" fmla="*/ 0 w 505158"/>
              <a:gd name="connsiteY0-76" fmla="*/ 90832 h 141988"/>
              <a:gd name="connsiteX1-77" fmla="*/ 95916 w 505158"/>
              <a:gd name="connsiteY1-78" fmla="*/ 30086 h 141988"/>
              <a:gd name="connsiteX2-79" fmla="*/ 140677 w 505158"/>
              <a:gd name="connsiteY2-80" fmla="*/ 17297 h 141988"/>
              <a:gd name="connsiteX3-81" fmla="*/ 163058 w 505158"/>
              <a:gd name="connsiteY3-82" fmla="*/ 1311 h 141988"/>
              <a:gd name="connsiteX4-83" fmla="*/ 227002 w 505158"/>
              <a:gd name="connsiteY4-84" fmla="*/ 1311 h 141988"/>
              <a:gd name="connsiteX5-85" fmla="*/ 306932 w 505158"/>
              <a:gd name="connsiteY5-86" fmla="*/ 4508 h 141988"/>
              <a:gd name="connsiteX6-87" fmla="*/ 374073 w 505158"/>
              <a:gd name="connsiteY6-88" fmla="*/ 20494 h 141988"/>
              <a:gd name="connsiteX7-89" fmla="*/ 431623 w 505158"/>
              <a:gd name="connsiteY7-90" fmla="*/ 46072 h 141988"/>
              <a:gd name="connsiteX8-91" fmla="*/ 476384 w 505158"/>
              <a:gd name="connsiteY8-92" fmla="*/ 87635 h 141988"/>
              <a:gd name="connsiteX9-93" fmla="*/ 505158 w 505158"/>
              <a:gd name="connsiteY9-94" fmla="*/ 141988 h 141988"/>
              <a:gd name="connsiteX10" fmla="*/ 505158 w 505158"/>
              <a:gd name="connsiteY10" fmla="*/ 141988 h 141988"/>
              <a:gd name="connsiteX0-95" fmla="*/ 0 w 505158"/>
              <a:gd name="connsiteY0-96" fmla="*/ 89921 h 141077"/>
              <a:gd name="connsiteX1-97" fmla="*/ 95916 w 505158"/>
              <a:gd name="connsiteY1-98" fmla="*/ 29175 h 141077"/>
              <a:gd name="connsiteX2-99" fmla="*/ 140677 w 505158"/>
              <a:gd name="connsiteY2-100" fmla="*/ 16386 h 141077"/>
              <a:gd name="connsiteX3-101" fmla="*/ 163058 w 505158"/>
              <a:gd name="connsiteY3-102" fmla="*/ 9991 h 141077"/>
              <a:gd name="connsiteX4-103" fmla="*/ 227002 w 505158"/>
              <a:gd name="connsiteY4-104" fmla="*/ 400 h 141077"/>
              <a:gd name="connsiteX5-105" fmla="*/ 306932 w 505158"/>
              <a:gd name="connsiteY5-106" fmla="*/ 3597 h 141077"/>
              <a:gd name="connsiteX6-107" fmla="*/ 374073 w 505158"/>
              <a:gd name="connsiteY6-108" fmla="*/ 19583 h 141077"/>
              <a:gd name="connsiteX7-109" fmla="*/ 431623 w 505158"/>
              <a:gd name="connsiteY7-110" fmla="*/ 45161 h 141077"/>
              <a:gd name="connsiteX8-111" fmla="*/ 476384 w 505158"/>
              <a:gd name="connsiteY8-112" fmla="*/ 86724 h 141077"/>
              <a:gd name="connsiteX9-113" fmla="*/ 505158 w 505158"/>
              <a:gd name="connsiteY9-114" fmla="*/ 141077 h 141077"/>
              <a:gd name="connsiteX10-115" fmla="*/ 505158 w 505158"/>
              <a:gd name="connsiteY10-116" fmla="*/ 141077 h 141077"/>
              <a:gd name="connsiteX0-117" fmla="*/ 0 w 505158"/>
              <a:gd name="connsiteY0-118" fmla="*/ 89921 h 141077"/>
              <a:gd name="connsiteX1-119" fmla="*/ 95916 w 505158"/>
              <a:gd name="connsiteY1-120" fmla="*/ 29175 h 141077"/>
              <a:gd name="connsiteX2-121" fmla="*/ 140677 w 505158"/>
              <a:gd name="connsiteY2-122" fmla="*/ 16386 h 141077"/>
              <a:gd name="connsiteX3-123" fmla="*/ 163058 w 505158"/>
              <a:gd name="connsiteY3-124" fmla="*/ 9991 h 141077"/>
              <a:gd name="connsiteX4-125" fmla="*/ 227002 w 505158"/>
              <a:gd name="connsiteY4-126" fmla="*/ 400 h 141077"/>
              <a:gd name="connsiteX5-127" fmla="*/ 306932 w 505158"/>
              <a:gd name="connsiteY5-128" fmla="*/ 3597 h 141077"/>
              <a:gd name="connsiteX6-129" fmla="*/ 374073 w 505158"/>
              <a:gd name="connsiteY6-130" fmla="*/ 19583 h 141077"/>
              <a:gd name="connsiteX7-131" fmla="*/ 431623 w 505158"/>
              <a:gd name="connsiteY7-132" fmla="*/ 54753 h 141077"/>
              <a:gd name="connsiteX8-133" fmla="*/ 476384 w 505158"/>
              <a:gd name="connsiteY8-134" fmla="*/ 86724 h 141077"/>
              <a:gd name="connsiteX9-135" fmla="*/ 505158 w 505158"/>
              <a:gd name="connsiteY9-136" fmla="*/ 141077 h 141077"/>
              <a:gd name="connsiteX10-137" fmla="*/ 505158 w 505158"/>
              <a:gd name="connsiteY10-138" fmla="*/ 141077 h 141077"/>
              <a:gd name="connsiteX0-139" fmla="*/ 0 w 505158"/>
              <a:gd name="connsiteY0-140" fmla="*/ 89921 h 141077"/>
              <a:gd name="connsiteX1-141" fmla="*/ 95916 w 505158"/>
              <a:gd name="connsiteY1-142" fmla="*/ 29175 h 141077"/>
              <a:gd name="connsiteX2-143" fmla="*/ 140677 w 505158"/>
              <a:gd name="connsiteY2-144" fmla="*/ 16386 h 141077"/>
              <a:gd name="connsiteX3-145" fmla="*/ 163058 w 505158"/>
              <a:gd name="connsiteY3-146" fmla="*/ 9991 h 141077"/>
              <a:gd name="connsiteX4-147" fmla="*/ 227002 w 505158"/>
              <a:gd name="connsiteY4-148" fmla="*/ 400 h 141077"/>
              <a:gd name="connsiteX5-149" fmla="*/ 306932 w 505158"/>
              <a:gd name="connsiteY5-150" fmla="*/ 3597 h 141077"/>
              <a:gd name="connsiteX6-151" fmla="*/ 374073 w 505158"/>
              <a:gd name="connsiteY6-152" fmla="*/ 19583 h 141077"/>
              <a:gd name="connsiteX7-153" fmla="*/ 431623 w 505158"/>
              <a:gd name="connsiteY7-154" fmla="*/ 45161 h 141077"/>
              <a:gd name="connsiteX8-155" fmla="*/ 476384 w 505158"/>
              <a:gd name="connsiteY8-156" fmla="*/ 86724 h 141077"/>
              <a:gd name="connsiteX9-157" fmla="*/ 505158 w 505158"/>
              <a:gd name="connsiteY9-158" fmla="*/ 141077 h 141077"/>
              <a:gd name="connsiteX10-159" fmla="*/ 505158 w 505158"/>
              <a:gd name="connsiteY10-160" fmla="*/ 141077 h 141077"/>
              <a:gd name="connsiteX0-161" fmla="*/ 0 w 505158"/>
              <a:gd name="connsiteY0-162" fmla="*/ 89921 h 141077"/>
              <a:gd name="connsiteX1-163" fmla="*/ 95916 w 505158"/>
              <a:gd name="connsiteY1-164" fmla="*/ 29175 h 141077"/>
              <a:gd name="connsiteX2-165" fmla="*/ 140677 w 505158"/>
              <a:gd name="connsiteY2-166" fmla="*/ 16386 h 141077"/>
              <a:gd name="connsiteX3-167" fmla="*/ 163058 w 505158"/>
              <a:gd name="connsiteY3-168" fmla="*/ 9991 h 141077"/>
              <a:gd name="connsiteX4-169" fmla="*/ 227002 w 505158"/>
              <a:gd name="connsiteY4-170" fmla="*/ 400 h 141077"/>
              <a:gd name="connsiteX5-171" fmla="*/ 306932 w 505158"/>
              <a:gd name="connsiteY5-172" fmla="*/ 3597 h 141077"/>
              <a:gd name="connsiteX6-173" fmla="*/ 374073 w 505158"/>
              <a:gd name="connsiteY6-174" fmla="*/ 19583 h 141077"/>
              <a:gd name="connsiteX7-175" fmla="*/ 431623 w 505158"/>
              <a:gd name="connsiteY7-176" fmla="*/ 45161 h 141077"/>
              <a:gd name="connsiteX8-177" fmla="*/ 476384 w 505158"/>
              <a:gd name="connsiteY8-178" fmla="*/ 86724 h 141077"/>
              <a:gd name="connsiteX9-179" fmla="*/ 505158 w 505158"/>
              <a:gd name="connsiteY9-180" fmla="*/ 141077 h 141077"/>
              <a:gd name="connsiteX10-181" fmla="*/ 505158 w 505158"/>
              <a:gd name="connsiteY10-182" fmla="*/ 141077 h 141077"/>
              <a:gd name="connsiteX0-183" fmla="*/ 0 w 505158"/>
              <a:gd name="connsiteY0-184" fmla="*/ 89921 h 141077"/>
              <a:gd name="connsiteX1-185" fmla="*/ 95916 w 505158"/>
              <a:gd name="connsiteY1-186" fmla="*/ 29175 h 141077"/>
              <a:gd name="connsiteX2-187" fmla="*/ 140677 w 505158"/>
              <a:gd name="connsiteY2-188" fmla="*/ 16386 h 141077"/>
              <a:gd name="connsiteX3-189" fmla="*/ 163058 w 505158"/>
              <a:gd name="connsiteY3-190" fmla="*/ 9991 h 141077"/>
              <a:gd name="connsiteX4-191" fmla="*/ 227002 w 505158"/>
              <a:gd name="connsiteY4-192" fmla="*/ 400 h 141077"/>
              <a:gd name="connsiteX5-193" fmla="*/ 306932 w 505158"/>
              <a:gd name="connsiteY5-194" fmla="*/ 3597 h 141077"/>
              <a:gd name="connsiteX6-195" fmla="*/ 374073 w 505158"/>
              <a:gd name="connsiteY6-196" fmla="*/ 19583 h 141077"/>
              <a:gd name="connsiteX7-197" fmla="*/ 431623 w 505158"/>
              <a:gd name="connsiteY7-198" fmla="*/ 51555 h 141077"/>
              <a:gd name="connsiteX8-199" fmla="*/ 476384 w 505158"/>
              <a:gd name="connsiteY8-200" fmla="*/ 86724 h 141077"/>
              <a:gd name="connsiteX9-201" fmla="*/ 505158 w 505158"/>
              <a:gd name="connsiteY9-202" fmla="*/ 141077 h 141077"/>
              <a:gd name="connsiteX10-203" fmla="*/ 505158 w 505158"/>
              <a:gd name="connsiteY10-204" fmla="*/ 141077 h 141077"/>
              <a:gd name="connsiteX0-205" fmla="*/ 0 w 505158"/>
              <a:gd name="connsiteY0-206" fmla="*/ 89921 h 141077"/>
              <a:gd name="connsiteX1-207" fmla="*/ 95916 w 505158"/>
              <a:gd name="connsiteY1-208" fmla="*/ 29175 h 141077"/>
              <a:gd name="connsiteX2-209" fmla="*/ 140677 w 505158"/>
              <a:gd name="connsiteY2-210" fmla="*/ 16386 h 141077"/>
              <a:gd name="connsiteX3-211" fmla="*/ 163058 w 505158"/>
              <a:gd name="connsiteY3-212" fmla="*/ 9991 h 141077"/>
              <a:gd name="connsiteX4-213" fmla="*/ 227002 w 505158"/>
              <a:gd name="connsiteY4-214" fmla="*/ 400 h 141077"/>
              <a:gd name="connsiteX5-215" fmla="*/ 306932 w 505158"/>
              <a:gd name="connsiteY5-216" fmla="*/ 3597 h 141077"/>
              <a:gd name="connsiteX6-217" fmla="*/ 374073 w 505158"/>
              <a:gd name="connsiteY6-218" fmla="*/ 19583 h 141077"/>
              <a:gd name="connsiteX7-219" fmla="*/ 431623 w 505158"/>
              <a:gd name="connsiteY7-220" fmla="*/ 51555 h 141077"/>
              <a:gd name="connsiteX8-221" fmla="*/ 476384 w 505158"/>
              <a:gd name="connsiteY8-222" fmla="*/ 99512 h 141077"/>
              <a:gd name="connsiteX9-223" fmla="*/ 505158 w 505158"/>
              <a:gd name="connsiteY9-224" fmla="*/ 141077 h 141077"/>
              <a:gd name="connsiteX10-225" fmla="*/ 505158 w 505158"/>
              <a:gd name="connsiteY10-226" fmla="*/ 141077 h 141077"/>
              <a:gd name="connsiteX0-227" fmla="*/ 0 w 505158"/>
              <a:gd name="connsiteY0-228" fmla="*/ 89921 h 141077"/>
              <a:gd name="connsiteX1-229" fmla="*/ 95916 w 505158"/>
              <a:gd name="connsiteY1-230" fmla="*/ 29175 h 141077"/>
              <a:gd name="connsiteX2-231" fmla="*/ 140677 w 505158"/>
              <a:gd name="connsiteY2-232" fmla="*/ 16386 h 141077"/>
              <a:gd name="connsiteX3-233" fmla="*/ 163058 w 505158"/>
              <a:gd name="connsiteY3-234" fmla="*/ 9991 h 141077"/>
              <a:gd name="connsiteX4-235" fmla="*/ 227002 w 505158"/>
              <a:gd name="connsiteY4-236" fmla="*/ 400 h 141077"/>
              <a:gd name="connsiteX5-237" fmla="*/ 306932 w 505158"/>
              <a:gd name="connsiteY5-238" fmla="*/ 3597 h 141077"/>
              <a:gd name="connsiteX6-239" fmla="*/ 374073 w 505158"/>
              <a:gd name="connsiteY6-240" fmla="*/ 19583 h 141077"/>
              <a:gd name="connsiteX7-241" fmla="*/ 431623 w 505158"/>
              <a:gd name="connsiteY7-242" fmla="*/ 51555 h 141077"/>
              <a:gd name="connsiteX8-243" fmla="*/ 479581 w 505158"/>
              <a:gd name="connsiteY8-244" fmla="*/ 96315 h 141077"/>
              <a:gd name="connsiteX9-245" fmla="*/ 505158 w 505158"/>
              <a:gd name="connsiteY9-246" fmla="*/ 141077 h 141077"/>
              <a:gd name="connsiteX10-247" fmla="*/ 505158 w 505158"/>
              <a:gd name="connsiteY10-248" fmla="*/ 141077 h 141077"/>
              <a:gd name="connsiteX0-249" fmla="*/ 0 w 505158"/>
              <a:gd name="connsiteY0-250" fmla="*/ 89921 h 141077"/>
              <a:gd name="connsiteX1-251" fmla="*/ 99113 w 505158"/>
              <a:gd name="connsiteY1-252" fmla="*/ 35569 h 141077"/>
              <a:gd name="connsiteX2-253" fmla="*/ 140677 w 505158"/>
              <a:gd name="connsiteY2-254" fmla="*/ 16386 h 141077"/>
              <a:gd name="connsiteX3-255" fmla="*/ 163058 w 505158"/>
              <a:gd name="connsiteY3-256" fmla="*/ 9991 h 141077"/>
              <a:gd name="connsiteX4-257" fmla="*/ 227002 w 505158"/>
              <a:gd name="connsiteY4-258" fmla="*/ 400 h 141077"/>
              <a:gd name="connsiteX5-259" fmla="*/ 306932 w 505158"/>
              <a:gd name="connsiteY5-260" fmla="*/ 3597 h 141077"/>
              <a:gd name="connsiteX6-261" fmla="*/ 374073 w 505158"/>
              <a:gd name="connsiteY6-262" fmla="*/ 19583 h 141077"/>
              <a:gd name="connsiteX7-263" fmla="*/ 431623 w 505158"/>
              <a:gd name="connsiteY7-264" fmla="*/ 51555 h 141077"/>
              <a:gd name="connsiteX8-265" fmla="*/ 479581 w 505158"/>
              <a:gd name="connsiteY8-266" fmla="*/ 96315 h 141077"/>
              <a:gd name="connsiteX9-267" fmla="*/ 505158 w 505158"/>
              <a:gd name="connsiteY9-268" fmla="*/ 141077 h 141077"/>
              <a:gd name="connsiteX10-269" fmla="*/ 505158 w 505158"/>
              <a:gd name="connsiteY10-270" fmla="*/ 141077 h 141077"/>
              <a:gd name="connsiteX0-271" fmla="*/ 0 w 505158"/>
              <a:gd name="connsiteY0-272" fmla="*/ 89921 h 141077"/>
              <a:gd name="connsiteX1-273" fmla="*/ 99113 w 505158"/>
              <a:gd name="connsiteY1-274" fmla="*/ 29175 h 141077"/>
              <a:gd name="connsiteX2-275" fmla="*/ 140677 w 505158"/>
              <a:gd name="connsiteY2-276" fmla="*/ 16386 h 141077"/>
              <a:gd name="connsiteX3-277" fmla="*/ 163058 w 505158"/>
              <a:gd name="connsiteY3-278" fmla="*/ 9991 h 141077"/>
              <a:gd name="connsiteX4-279" fmla="*/ 227002 w 505158"/>
              <a:gd name="connsiteY4-280" fmla="*/ 400 h 141077"/>
              <a:gd name="connsiteX5-281" fmla="*/ 306932 w 505158"/>
              <a:gd name="connsiteY5-282" fmla="*/ 3597 h 141077"/>
              <a:gd name="connsiteX6-283" fmla="*/ 374073 w 505158"/>
              <a:gd name="connsiteY6-284" fmla="*/ 19583 h 141077"/>
              <a:gd name="connsiteX7-285" fmla="*/ 431623 w 505158"/>
              <a:gd name="connsiteY7-286" fmla="*/ 51555 h 141077"/>
              <a:gd name="connsiteX8-287" fmla="*/ 479581 w 505158"/>
              <a:gd name="connsiteY8-288" fmla="*/ 96315 h 141077"/>
              <a:gd name="connsiteX9-289" fmla="*/ 505158 w 505158"/>
              <a:gd name="connsiteY9-290" fmla="*/ 141077 h 141077"/>
              <a:gd name="connsiteX10-291" fmla="*/ 505158 w 505158"/>
              <a:gd name="connsiteY10-292" fmla="*/ 141077 h 141077"/>
              <a:gd name="connsiteX0-293" fmla="*/ 0 w 505158"/>
              <a:gd name="connsiteY0-294" fmla="*/ 89921 h 141077"/>
              <a:gd name="connsiteX1-295" fmla="*/ 99113 w 505158"/>
              <a:gd name="connsiteY1-296" fmla="*/ 32372 h 141077"/>
              <a:gd name="connsiteX2-297" fmla="*/ 140677 w 505158"/>
              <a:gd name="connsiteY2-298" fmla="*/ 16386 h 141077"/>
              <a:gd name="connsiteX3-299" fmla="*/ 163058 w 505158"/>
              <a:gd name="connsiteY3-300" fmla="*/ 9991 h 141077"/>
              <a:gd name="connsiteX4-301" fmla="*/ 227002 w 505158"/>
              <a:gd name="connsiteY4-302" fmla="*/ 400 h 141077"/>
              <a:gd name="connsiteX5-303" fmla="*/ 306932 w 505158"/>
              <a:gd name="connsiteY5-304" fmla="*/ 3597 h 141077"/>
              <a:gd name="connsiteX6-305" fmla="*/ 374073 w 505158"/>
              <a:gd name="connsiteY6-306" fmla="*/ 19583 h 141077"/>
              <a:gd name="connsiteX7-307" fmla="*/ 431623 w 505158"/>
              <a:gd name="connsiteY7-308" fmla="*/ 51555 h 141077"/>
              <a:gd name="connsiteX8-309" fmla="*/ 479581 w 505158"/>
              <a:gd name="connsiteY8-310" fmla="*/ 96315 h 141077"/>
              <a:gd name="connsiteX9-311" fmla="*/ 505158 w 505158"/>
              <a:gd name="connsiteY9-312" fmla="*/ 141077 h 141077"/>
              <a:gd name="connsiteX10-313" fmla="*/ 505158 w 505158"/>
              <a:gd name="connsiteY10-314" fmla="*/ 141077 h 141077"/>
              <a:gd name="connsiteX0-315" fmla="*/ 0 w 505158"/>
              <a:gd name="connsiteY0-316" fmla="*/ 89921 h 141077"/>
              <a:gd name="connsiteX1-317" fmla="*/ 91739 w 505158"/>
              <a:gd name="connsiteY1-318" fmla="*/ 24998 h 141077"/>
              <a:gd name="connsiteX2-319" fmla="*/ 140677 w 505158"/>
              <a:gd name="connsiteY2-320" fmla="*/ 16386 h 141077"/>
              <a:gd name="connsiteX3-321" fmla="*/ 163058 w 505158"/>
              <a:gd name="connsiteY3-322" fmla="*/ 9991 h 141077"/>
              <a:gd name="connsiteX4-323" fmla="*/ 227002 w 505158"/>
              <a:gd name="connsiteY4-324" fmla="*/ 400 h 141077"/>
              <a:gd name="connsiteX5-325" fmla="*/ 306932 w 505158"/>
              <a:gd name="connsiteY5-326" fmla="*/ 3597 h 141077"/>
              <a:gd name="connsiteX6-327" fmla="*/ 374073 w 505158"/>
              <a:gd name="connsiteY6-328" fmla="*/ 19583 h 141077"/>
              <a:gd name="connsiteX7-329" fmla="*/ 431623 w 505158"/>
              <a:gd name="connsiteY7-330" fmla="*/ 51555 h 141077"/>
              <a:gd name="connsiteX8-331" fmla="*/ 479581 w 505158"/>
              <a:gd name="connsiteY8-332" fmla="*/ 96315 h 141077"/>
              <a:gd name="connsiteX9-333" fmla="*/ 505158 w 505158"/>
              <a:gd name="connsiteY9-334" fmla="*/ 141077 h 141077"/>
              <a:gd name="connsiteX10-335" fmla="*/ 505158 w 505158"/>
              <a:gd name="connsiteY10-336" fmla="*/ 141077 h 141077"/>
              <a:gd name="connsiteX0-337" fmla="*/ 0 w 505158"/>
              <a:gd name="connsiteY0-338" fmla="*/ 89921 h 141077"/>
              <a:gd name="connsiteX1-339" fmla="*/ 39918 w 505158"/>
              <a:gd name="connsiteY1-340" fmla="*/ 59548 h 141077"/>
              <a:gd name="connsiteX2-341" fmla="*/ 91739 w 505158"/>
              <a:gd name="connsiteY2-342" fmla="*/ 24998 h 141077"/>
              <a:gd name="connsiteX3-343" fmla="*/ 140677 w 505158"/>
              <a:gd name="connsiteY3-344" fmla="*/ 16386 h 141077"/>
              <a:gd name="connsiteX4-345" fmla="*/ 163058 w 505158"/>
              <a:gd name="connsiteY4-346" fmla="*/ 9991 h 141077"/>
              <a:gd name="connsiteX5-347" fmla="*/ 227002 w 505158"/>
              <a:gd name="connsiteY5-348" fmla="*/ 400 h 141077"/>
              <a:gd name="connsiteX6-349" fmla="*/ 306932 w 505158"/>
              <a:gd name="connsiteY6-350" fmla="*/ 3597 h 141077"/>
              <a:gd name="connsiteX7-351" fmla="*/ 374073 w 505158"/>
              <a:gd name="connsiteY7-352" fmla="*/ 19583 h 141077"/>
              <a:gd name="connsiteX8-353" fmla="*/ 431623 w 505158"/>
              <a:gd name="connsiteY8-354" fmla="*/ 51555 h 141077"/>
              <a:gd name="connsiteX9-355" fmla="*/ 479581 w 505158"/>
              <a:gd name="connsiteY9-356" fmla="*/ 96315 h 141077"/>
              <a:gd name="connsiteX10-357" fmla="*/ 505158 w 505158"/>
              <a:gd name="connsiteY10-358" fmla="*/ 141077 h 141077"/>
              <a:gd name="connsiteX11" fmla="*/ 505158 w 505158"/>
              <a:gd name="connsiteY11" fmla="*/ 141077 h 141077"/>
              <a:gd name="connsiteX0-359" fmla="*/ 0 w 505158"/>
              <a:gd name="connsiteY0-360" fmla="*/ 89921 h 141077"/>
              <a:gd name="connsiteX1-361" fmla="*/ 39918 w 505158"/>
              <a:gd name="connsiteY1-362" fmla="*/ 59548 h 141077"/>
              <a:gd name="connsiteX2-363" fmla="*/ 91739 w 505158"/>
              <a:gd name="connsiteY2-364" fmla="*/ 24998 h 141077"/>
              <a:gd name="connsiteX3-365" fmla="*/ 140677 w 505158"/>
              <a:gd name="connsiteY3-366" fmla="*/ 16386 h 141077"/>
              <a:gd name="connsiteX4-367" fmla="*/ 163058 w 505158"/>
              <a:gd name="connsiteY4-368" fmla="*/ 9991 h 141077"/>
              <a:gd name="connsiteX5-369" fmla="*/ 227002 w 505158"/>
              <a:gd name="connsiteY5-370" fmla="*/ 400 h 141077"/>
              <a:gd name="connsiteX6-371" fmla="*/ 306932 w 505158"/>
              <a:gd name="connsiteY6-372" fmla="*/ 3597 h 141077"/>
              <a:gd name="connsiteX7-373" fmla="*/ 374073 w 505158"/>
              <a:gd name="connsiteY7-374" fmla="*/ 19583 h 141077"/>
              <a:gd name="connsiteX8-375" fmla="*/ 431623 w 505158"/>
              <a:gd name="connsiteY8-376" fmla="*/ 51555 h 141077"/>
              <a:gd name="connsiteX9-377" fmla="*/ 479581 w 505158"/>
              <a:gd name="connsiteY9-378" fmla="*/ 96315 h 141077"/>
              <a:gd name="connsiteX10-379" fmla="*/ 505158 w 505158"/>
              <a:gd name="connsiteY10-380" fmla="*/ 141077 h 141077"/>
              <a:gd name="connsiteX11-381" fmla="*/ 505158 w 505158"/>
              <a:gd name="connsiteY11-382" fmla="*/ 141077 h 141077"/>
              <a:gd name="connsiteX0-383" fmla="*/ 0 w 505158"/>
              <a:gd name="connsiteY0-384" fmla="*/ 89921 h 141077"/>
              <a:gd name="connsiteX1-385" fmla="*/ 39918 w 505158"/>
              <a:gd name="connsiteY1-386" fmla="*/ 59548 h 141077"/>
              <a:gd name="connsiteX2-387" fmla="*/ 91739 w 505158"/>
              <a:gd name="connsiteY2-388" fmla="*/ 24998 h 141077"/>
              <a:gd name="connsiteX3-389" fmla="*/ 138219 w 505158"/>
              <a:gd name="connsiteY3-390" fmla="*/ 9012 h 141077"/>
              <a:gd name="connsiteX4-391" fmla="*/ 163058 w 505158"/>
              <a:gd name="connsiteY4-392" fmla="*/ 9991 h 141077"/>
              <a:gd name="connsiteX5-393" fmla="*/ 227002 w 505158"/>
              <a:gd name="connsiteY5-394" fmla="*/ 400 h 141077"/>
              <a:gd name="connsiteX6-395" fmla="*/ 306932 w 505158"/>
              <a:gd name="connsiteY6-396" fmla="*/ 3597 h 141077"/>
              <a:gd name="connsiteX7-397" fmla="*/ 374073 w 505158"/>
              <a:gd name="connsiteY7-398" fmla="*/ 19583 h 141077"/>
              <a:gd name="connsiteX8-399" fmla="*/ 431623 w 505158"/>
              <a:gd name="connsiteY8-400" fmla="*/ 51555 h 141077"/>
              <a:gd name="connsiteX9-401" fmla="*/ 479581 w 505158"/>
              <a:gd name="connsiteY9-402" fmla="*/ 96315 h 141077"/>
              <a:gd name="connsiteX10-403" fmla="*/ 505158 w 505158"/>
              <a:gd name="connsiteY10-404" fmla="*/ 141077 h 141077"/>
              <a:gd name="connsiteX11-405" fmla="*/ 505158 w 505158"/>
              <a:gd name="connsiteY11-406" fmla="*/ 141077 h 141077"/>
              <a:gd name="connsiteX0-407" fmla="*/ 0 w 505158"/>
              <a:gd name="connsiteY0-408" fmla="*/ 89592 h 140748"/>
              <a:gd name="connsiteX1-409" fmla="*/ 39918 w 505158"/>
              <a:gd name="connsiteY1-410" fmla="*/ 59219 h 140748"/>
              <a:gd name="connsiteX2-411" fmla="*/ 91739 w 505158"/>
              <a:gd name="connsiteY2-412" fmla="*/ 24669 h 140748"/>
              <a:gd name="connsiteX3-413" fmla="*/ 138219 w 505158"/>
              <a:gd name="connsiteY3-414" fmla="*/ 8683 h 140748"/>
              <a:gd name="connsiteX4-415" fmla="*/ 163058 w 505158"/>
              <a:gd name="connsiteY4-416" fmla="*/ 4746 h 140748"/>
              <a:gd name="connsiteX5-417" fmla="*/ 227002 w 505158"/>
              <a:gd name="connsiteY5-418" fmla="*/ 71 h 140748"/>
              <a:gd name="connsiteX6-419" fmla="*/ 306932 w 505158"/>
              <a:gd name="connsiteY6-420" fmla="*/ 3268 h 140748"/>
              <a:gd name="connsiteX7-421" fmla="*/ 374073 w 505158"/>
              <a:gd name="connsiteY7-422" fmla="*/ 19254 h 140748"/>
              <a:gd name="connsiteX8-423" fmla="*/ 431623 w 505158"/>
              <a:gd name="connsiteY8-424" fmla="*/ 51226 h 140748"/>
              <a:gd name="connsiteX9-425" fmla="*/ 479581 w 505158"/>
              <a:gd name="connsiteY9-426" fmla="*/ 95986 h 140748"/>
              <a:gd name="connsiteX10-427" fmla="*/ 505158 w 505158"/>
              <a:gd name="connsiteY10-428" fmla="*/ 140748 h 140748"/>
              <a:gd name="connsiteX11-429" fmla="*/ 505158 w 505158"/>
              <a:gd name="connsiteY11-430" fmla="*/ 140748 h 140748"/>
              <a:gd name="connsiteX0-431" fmla="*/ 0 w 505158"/>
              <a:gd name="connsiteY0-432" fmla="*/ 94447 h 145603"/>
              <a:gd name="connsiteX1-433" fmla="*/ 39918 w 505158"/>
              <a:gd name="connsiteY1-434" fmla="*/ 64074 h 145603"/>
              <a:gd name="connsiteX2-435" fmla="*/ 91739 w 505158"/>
              <a:gd name="connsiteY2-436" fmla="*/ 29524 h 145603"/>
              <a:gd name="connsiteX3-437" fmla="*/ 138219 w 505158"/>
              <a:gd name="connsiteY3-438" fmla="*/ 13538 h 145603"/>
              <a:gd name="connsiteX4-439" fmla="*/ 163058 w 505158"/>
              <a:gd name="connsiteY4-440" fmla="*/ 9601 h 145603"/>
              <a:gd name="connsiteX5-441" fmla="*/ 227002 w 505158"/>
              <a:gd name="connsiteY5-442" fmla="*/ 9 h 145603"/>
              <a:gd name="connsiteX6-443" fmla="*/ 306932 w 505158"/>
              <a:gd name="connsiteY6-444" fmla="*/ 8123 h 145603"/>
              <a:gd name="connsiteX7-445" fmla="*/ 374073 w 505158"/>
              <a:gd name="connsiteY7-446" fmla="*/ 24109 h 145603"/>
              <a:gd name="connsiteX8-447" fmla="*/ 431623 w 505158"/>
              <a:gd name="connsiteY8-448" fmla="*/ 56081 h 145603"/>
              <a:gd name="connsiteX9-449" fmla="*/ 479581 w 505158"/>
              <a:gd name="connsiteY9-450" fmla="*/ 100841 h 145603"/>
              <a:gd name="connsiteX10-451" fmla="*/ 505158 w 505158"/>
              <a:gd name="connsiteY10-452" fmla="*/ 145603 h 145603"/>
              <a:gd name="connsiteX11-453" fmla="*/ 505158 w 505158"/>
              <a:gd name="connsiteY11-454" fmla="*/ 145603 h 145603"/>
              <a:gd name="connsiteX0-455" fmla="*/ 0 w 505158"/>
              <a:gd name="connsiteY0-456" fmla="*/ 94447 h 145603"/>
              <a:gd name="connsiteX1-457" fmla="*/ 39918 w 505158"/>
              <a:gd name="connsiteY1-458" fmla="*/ 64074 h 145603"/>
              <a:gd name="connsiteX2-459" fmla="*/ 91739 w 505158"/>
              <a:gd name="connsiteY2-460" fmla="*/ 29524 h 145603"/>
              <a:gd name="connsiteX3-461" fmla="*/ 138219 w 505158"/>
              <a:gd name="connsiteY3-462" fmla="*/ 13538 h 145603"/>
              <a:gd name="connsiteX4-463" fmla="*/ 163058 w 505158"/>
              <a:gd name="connsiteY4-464" fmla="*/ 9601 h 145603"/>
              <a:gd name="connsiteX5-465" fmla="*/ 227002 w 505158"/>
              <a:gd name="connsiteY5-466" fmla="*/ 9 h 145603"/>
              <a:gd name="connsiteX6-467" fmla="*/ 306932 w 505158"/>
              <a:gd name="connsiteY6-468" fmla="*/ 8123 h 145603"/>
              <a:gd name="connsiteX7-469" fmla="*/ 374073 w 505158"/>
              <a:gd name="connsiteY7-470" fmla="*/ 24109 h 145603"/>
              <a:gd name="connsiteX8-471" fmla="*/ 431623 w 505158"/>
              <a:gd name="connsiteY8-472" fmla="*/ 56081 h 145603"/>
              <a:gd name="connsiteX9-473" fmla="*/ 479581 w 505158"/>
              <a:gd name="connsiteY9-474" fmla="*/ 100841 h 145603"/>
              <a:gd name="connsiteX10-475" fmla="*/ 505158 w 505158"/>
              <a:gd name="connsiteY10-476" fmla="*/ 145603 h 145603"/>
              <a:gd name="connsiteX11-477" fmla="*/ 505158 w 505158"/>
              <a:gd name="connsiteY11-478" fmla="*/ 145603 h 145603"/>
              <a:gd name="connsiteX0-479" fmla="*/ 0 w 505158"/>
              <a:gd name="connsiteY0-480" fmla="*/ 94977 h 146133"/>
              <a:gd name="connsiteX1-481" fmla="*/ 39918 w 505158"/>
              <a:gd name="connsiteY1-482" fmla="*/ 64604 h 146133"/>
              <a:gd name="connsiteX2-483" fmla="*/ 91739 w 505158"/>
              <a:gd name="connsiteY2-484" fmla="*/ 30054 h 146133"/>
              <a:gd name="connsiteX3-485" fmla="*/ 138219 w 505158"/>
              <a:gd name="connsiteY3-486" fmla="*/ 14068 h 146133"/>
              <a:gd name="connsiteX4-487" fmla="*/ 163058 w 505158"/>
              <a:gd name="connsiteY4-488" fmla="*/ 10131 h 146133"/>
              <a:gd name="connsiteX5-489" fmla="*/ 227002 w 505158"/>
              <a:gd name="connsiteY5-490" fmla="*/ 539 h 146133"/>
              <a:gd name="connsiteX6-491" fmla="*/ 306932 w 505158"/>
              <a:gd name="connsiteY6-492" fmla="*/ 3736 h 146133"/>
              <a:gd name="connsiteX7-493" fmla="*/ 374073 w 505158"/>
              <a:gd name="connsiteY7-494" fmla="*/ 24639 h 146133"/>
              <a:gd name="connsiteX8-495" fmla="*/ 431623 w 505158"/>
              <a:gd name="connsiteY8-496" fmla="*/ 56611 h 146133"/>
              <a:gd name="connsiteX9-497" fmla="*/ 479581 w 505158"/>
              <a:gd name="connsiteY9-498" fmla="*/ 101371 h 146133"/>
              <a:gd name="connsiteX10-499" fmla="*/ 505158 w 505158"/>
              <a:gd name="connsiteY10-500" fmla="*/ 146133 h 146133"/>
              <a:gd name="connsiteX11-501" fmla="*/ 505158 w 505158"/>
              <a:gd name="connsiteY11-502" fmla="*/ 146133 h 146133"/>
              <a:gd name="connsiteX0-503" fmla="*/ 0 w 505158"/>
              <a:gd name="connsiteY0-504" fmla="*/ 94838 h 145994"/>
              <a:gd name="connsiteX1-505" fmla="*/ 39918 w 505158"/>
              <a:gd name="connsiteY1-506" fmla="*/ 64465 h 145994"/>
              <a:gd name="connsiteX2-507" fmla="*/ 91739 w 505158"/>
              <a:gd name="connsiteY2-508" fmla="*/ 29915 h 145994"/>
              <a:gd name="connsiteX3-509" fmla="*/ 138219 w 505158"/>
              <a:gd name="connsiteY3-510" fmla="*/ 13929 h 145994"/>
              <a:gd name="connsiteX4-511" fmla="*/ 163058 w 505158"/>
              <a:gd name="connsiteY4-512" fmla="*/ 9992 h 145994"/>
              <a:gd name="connsiteX5-513" fmla="*/ 227002 w 505158"/>
              <a:gd name="connsiteY5-514" fmla="*/ 400 h 145994"/>
              <a:gd name="connsiteX6-515" fmla="*/ 306932 w 505158"/>
              <a:gd name="connsiteY6-516" fmla="*/ 3597 h 145994"/>
              <a:gd name="connsiteX7-517" fmla="*/ 374073 w 505158"/>
              <a:gd name="connsiteY7-518" fmla="*/ 19584 h 145994"/>
              <a:gd name="connsiteX8-519" fmla="*/ 431623 w 505158"/>
              <a:gd name="connsiteY8-520" fmla="*/ 56472 h 145994"/>
              <a:gd name="connsiteX9-521" fmla="*/ 479581 w 505158"/>
              <a:gd name="connsiteY9-522" fmla="*/ 101232 h 145994"/>
              <a:gd name="connsiteX10-523" fmla="*/ 505158 w 505158"/>
              <a:gd name="connsiteY10-524" fmla="*/ 145994 h 145994"/>
              <a:gd name="connsiteX11-525" fmla="*/ 505158 w 505158"/>
              <a:gd name="connsiteY11-526" fmla="*/ 145994 h 145994"/>
              <a:gd name="connsiteX0-527" fmla="*/ 0 w 505158"/>
              <a:gd name="connsiteY0-528" fmla="*/ 94838 h 145994"/>
              <a:gd name="connsiteX1-529" fmla="*/ 39918 w 505158"/>
              <a:gd name="connsiteY1-530" fmla="*/ 64465 h 145994"/>
              <a:gd name="connsiteX2-531" fmla="*/ 91739 w 505158"/>
              <a:gd name="connsiteY2-532" fmla="*/ 29915 h 145994"/>
              <a:gd name="connsiteX3-533" fmla="*/ 138219 w 505158"/>
              <a:gd name="connsiteY3-534" fmla="*/ 13929 h 145994"/>
              <a:gd name="connsiteX4-535" fmla="*/ 163058 w 505158"/>
              <a:gd name="connsiteY4-536" fmla="*/ 9992 h 145994"/>
              <a:gd name="connsiteX5-537" fmla="*/ 227002 w 505158"/>
              <a:gd name="connsiteY5-538" fmla="*/ 400 h 145994"/>
              <a:gd name="connsiteX6-539" fmla="*/ 306932 w 505158"/>
              <a:gd name="connsiteY6-540" fmla="*/ 3597 h 145994"/>
              <a:gd name="connsiteX7-541" fmla="*/ 374073 w 505158"/>
              <a:gd name="connsiteY7-542" fmla="*/ 19584 h 145994"/>
              <a:gd name="connsiteX8-543" fmla="*/ 431623 w 505158"/>
              <a:gd name="connsiteY8-544" fmla="*/ 56472 h 145994"/>
              <a:gd name="connsiteX9-545" fmla="*/ 479581 w 505158"/>
              <a:gd name="connsiteY9-546" fmla="*/ 101232 h 145994"/>
              <a:gd name="connsiteX10-547" fmla="*/ 505158 w 505158"/>
              <a:gd name="connsiteY10-548" fmla="*/ 145994 h 145994"/>
              <a:gd name="connsiteX11-549" fmla="*/ 505158 w 505158"/>
              <a:gd name="connsiteY11-550" fmla="*/ 145994 h 145994"/>
              <a:gd name="connsiteX0-551" fmla="*/ 0 w 505158"/>
              <a:gd name="connsiteY0-552" fmla="*/ 94838 h 145994"/>
              <a:gd name="connsiteX1-553" fmla="*/ 39918 w 505158"/>
              <a:gd name="connsiteY1-554" fmla="*/ 64465 h 145994"/>
              <a:gd name="connsiteX2-555" fmla="*/ 91739 w 505158"/>
              <a:gd name="connsiteY2-556" fmla="*/ 29915 h 145994"/>
              <a:gd name="connsiteX3-557" fmla="*/ 138219 w 505158"/>
              <a:gd name="connsiteY3-558" fmla="*/ 13929 h 145994"/>
              <a:gd name="connsiteX4-559" fmla="*/ 163058 w 505158"/>
              <a:gd name="connsiteY4-560" fmla="*/ 9992 h 145994"/>
              <a:gd name="connsiteX5-561" fmla="*/ 227002 w 505158"/>
              <a:gd name="connsiteY5-562" fmla="*/ 400 h 145994"/>
              <a:gd name="connsiteX6-563" fmla="*/ 306932 w 505158"/>
              <a:gd name="connsiteY6-564" fmla="*/ 3597 h 145994"/>
              <a:gd name="connsiteX7-565" fmla="*/ 374073 w 505158"/>
              <a:gd name="connsiteY7-566" fmla="*/ 19584 h 145994"/>
              <a:gd name="connsiteX8-567" fmla="*/ 431623 w 505158"/>
              <a:gd name="connsiteY8-568" fmla="*/ 51556 h 145994"/>
              <a:gd name="connsiteX9-569" fmla="*/ 479581 w 505158"/>
              <a:gd name="connsiteY9-570" fmla="*/ 101232 h 145994"/>
              <a:gd name="connsiteX10-571" fmla="*/ 505158 w 505158"/>
              <a:gd name="connsiteY10-572" fmla="*/ 145994 h 145994"/>
              <a:gd name="connsiteX11-573" fmla="*/ 505158 w 505158"/>
              <a:gd name="connsiteY11-574" fmla="*/ 145994 h 145994"/>
              <a:gd name="connsiteX0-575" fmla="*/ 0 w 505158"/>
              <a:gd name="connsiteY0-576" fmla="*/ 94838 h 145994"/>
              <a:gd name="connsiteX1-577" fmla="*/ 39918 w 505158"/>
              <a:gd name="connsiteY1-578" fmla="*/ 64465 h 145994"/>
              <a:gd name="connsiteX2-579" fmla="*/ 91739 w 505158"/>
              <a:gd name="connsiteY2-580" fmla="*/ 29915 h 145994"/>
              <a:gd name="connsiteX3-581" fmla="*/ 138219 w 505158"/>
              <a:gd name="connsiteY3-582" fmla="*/ 13929 h 145994"/>
              <a:gd name="connsiteX4-583" fmla="*/ 163058 w 505158"/>
              <a:gd name="connsiteY4-584" fmla="*/ 9992 h 145994"/>
              <a:gd name="connsiteX5-585" fmla="*/ 227002 w 505158"/>
              <a:gd name="connsiteY5-586" fmla="*/ 400 h 145994"/>
              <a:gd name="connsiteX6-587" fmla="*/ 306932 w 505158"/>
              <a:gd name="connsiteY6-588" fmla="*/ 3597 h 145994"/>
              <a:gd name="connsiteX7-589" fmla="*/ 374073 w 505158"/>
              <a:gd name="connsiteY7-590" fmla="*/ 19584 h 145994"/>
              <a:gd name="connsiteX8-591" fmla="*/ 431623 w 505158"/>
              <a:gd name="connsiteY8-592" fmla="*/ 51556 h 145994"/>
              <a:gd name="connsiteX9-593" fmla="*/ 479581 w 505158"/>
              <a:gd name="connsiteY9-594" fmla="*/ 88941 h 145994"/>
              <a:gd name="connsiteX10-595" fmla="*/ 505158 w 505158"/>
              <a:gd name="connsiteY10-596" fmla="*/ 145994 h 145994"/>
              <a:gd name="connsiteX11-597" fmla="*/ 505158 w 505158"/>
              <a:gd name="connsiteY11-598" fmla="*/ 145994 h 145994"/>
              <a:gd name="connsiteX0-599" fmla="*/ 0 w 505158"/>
              <a:gd name="connsiteY0-600" fmla="*/ 94838 h 145994"/>
              <a:gd name="connsiteX1-601" fmla="*/ 39918 w 505158"/>
              <a:gd name="connsiteY1-602" fmla="*/ 64465 h 145994"/>
              <a:gd name="connsiteX2-603" fmla="*/ 91739 w 505158"/>
              <a:gd name="connsiteY2-604" fmla="*/ 29915 h 145994"/>
              <a:gd name="connsiteX3-605" fmla="*/ 138219 w 505158"/>
              <a:gd name="connsiteY3-606" fmla="*/ 13929 h 145994"/>
              <a:gd name="connsiteX4-607" fmla="*/ 163058 w 505158"/>
              <a:gd name="connsiteY4-608" fmla="*/ 9992 h 145994"/>
              <a:gd name="connsiteX5-609" fmla="*/ 227002 w 505158"/>
              <a:gd name="connsiteY5-610" fmla="*/ 400 h 145994"/>
              <a:gd name="connsiteX6-611" fmla="*/ 306932 w 505158"/>
              <a:gd name="connsiteY6-612" fmla="*/ 3597 h 145994"/>
              <a:gd name="connsiteX7-613" fmla="*/ 374073 w 505158"/>
              <a:gd name="connsiteY7-614" fmla="*/ 19584 h 145994"/>
              <a:gd name="connsiteX8-615" fmla="*/ 431623 w 505158"/>
              <a:gd name="connsiteY8-616" fmla="*/ 51556 h 145994"/>
              <a:gd name="connsiteX9-617" fmla="*/ 474664 w 505158"/>
              <a:gd name="connsiteY9-618" fmla="*/ 93858 h 145994"/>
              <a:gd name="connsiteX10-619" fmla="*/ 505158 w 505158"/>
              <a:gd name="connsiteY10-620" fmla="*/ 145994 h 145994"/>
              <a:gd name="connsiteX11-621" fmla="*/ 505158 w 505158"/>
              <a:gd name="connsiteY11-622" fmla="*/ 145994 h 145994"/>
              <a:gd name="connsiteX0-623" fmla="*/ 0 w 505158"/>
              <a:gd name="connsiteY0-624" fmla="*/ 95822 h 146978"/>
              <a:gd name="connsiteX1-625" fmla="*/ 39918 w 505158"/>
              <a:gd name="connsiteY1-626" fmla="*/ 65449 h 146978"/>
              <a:gd name="connsiteX2-627" fmla="*/ 91739 w 505158"/>
              <a:gd name="connsiteY2-628" fmla="*/ 30899 h 146978"/>
              <a:gd name="connsiteX3-629" fmla="*/ 138219 w 505158"/>
              <a:gd name="connsiteY3-630" fmla="*/ 14913 h 146978"/>
              <a:gd name="connsiteX4-631" fmla="*/ 163058 w 505158"/>
              <a:gd name="connsiteY4-632" fmla="*/ 10976 h 146978"/>
              <a:gd name="connsiteX5-633" fmla="*/ 227002 w 505158"/>
              <a:gd name="connsiteY5-634" fmla="*/ 1384 h 146978"/>
              <a:gd name="connsiteX6-635" fmla="*/ 306932 w 505158"/>
              <a:gd name="connsiteY6-636" fmla="*/ 2123 h 146978"/>
              <a:gd name="connsiteX7-637" fmla="*/ 374073 w 505158"/>
              <a:gd name="connsiteY7-638" fmla="*/ 20568 h 146978"/>
              <a:gd name="connsiteX8-639" fmla="*/ 431623 w 505158"/>
              <a:gd name="connsiteY8-640" fmla="*/ 52540 h 146978"/>
              <a:gd name="connsiteX9-641" fmla="*/ 474664 w 505158"/>
              <a:gd name="connsiteY9-642" fmla="*/ 94842 h 146978"/>
              <a:gd name="connsiteX10-643" fmla="*/ 505158 w 505158"/>
              <a:gd name="connsiteY10-644" fmla="*/ 146978 h 146978"/>
              <a:gd name="connsiteX11-645" fmla="*/ 505158 w 505158"/>
              <a:gd name="connsiteY11-646" fmla="*/ 146978 h 146978"/>
              <a:gd name="connsiteX0-647" fmla="*/ 0 w 505158"/>
              <a:gd name="connsiteY0-648" fmla="*/ 99727 h 150883"/>
              <a:gd name="connsiteX1-649" fmla="*/ 39918 w 505158"/>
              <a:gd name="connsiteY1-650" fmla="*/ 69354 h 150883"/>
              <a:gd name="connsiteX2-651" fmla="*/ 91739 w 505158"/>
              <a:gd name="connsiteY2-652" fmla="*/ 34804 h 150883"/>
              <a:gd name="connsiteX3-653" fmla="*/ 138219 w 505158"/>
              <a:gd name="connsiteY3-654" fmla="*/ 18818 h 150883"/>
              <a:gd name="connsiteX4-655" fmla="*/ 163058 w 505158"/>
              <a:gd name="connsiteY4-656" fmla="*/ 14881 h 150883"/>
              <a:gd name="connsiteX5-657" fmla="*/ 227002 w 505158"/>
              <a:gd name="connsiteY5-658" fmla="*/ 373 h 150883"/>
              <a:gd name="connsiteX6-659" fmla="*/ 306932 w 505158"/>
              <a:gd name="connsiteY6-660" fmla="*/ 6028 h 150883"/>
              <a:gd name="connsiteX7-661" fmla="*/ 374073 w 505158"/>
              <a:gd name="connsiteY7-662" fmla="*/ 24473 h 150883"/>
              <a:gd name="connsiteX8-663" fmla="*/ 431623 w 505158"/>
              <a:gd name="connsiteY8-664" fmla="*/ 56445 h 150883"/>
              <a:gd name="connsiteX9-665" fmla="*/ 474664 w 505158"/>
              <a:gd name="connsiteY9-666" fmla="*/ 98747 h 150883"/>
              <a:gd name="connsiteX10-667" fmla="*/ 505158 w 505158"/>
              <a:gd name="connsiteY10-668" fmla="*/ 150883 h 150883"/>
              <a:gd name="connsiteX11-669" fmla="*/ 505158 w 505158"/>
              <a:gd name="connsiteY11-670" fmla="*/ 150883 h 150883"/>
              <a:gd name="connsiteX0-671" fmla="*/ 0 w 505158"/>
              <a:gd name="connsiteY0-672" fmla="*/ 99466 h 150622"/>
              <a:gd name="connsiteX1-673" fmla="*/ 39918 w 505158"/>
              <a:gd name="connsiteY1-674" fmla="*/ 69093 h 150622"/>
              <a:gd name="connsiteX2-675" fmla="*/ 91739 w 505158"/>
              <a:gd name="connsiteY2-676" fmla="*/ 34543 h 150622"/>
              <a:gd name="connsiteX3-677" fmla="*/ 138219 w 505158"/>
              <a:gd name="connsiteY3-678" fmla="*/ 18557 h 150622"/>
              <a:gd name="connsiteX4-679" fmla="*/ 160600 w 505158"/>
              <a:gd name="connsiteY4-680" fmla="*/ 9704 h 150622"/>
              <a:gd name="connsiteX5-681" fmla="*/ 227002 w 505158"/>
              <a:gd name="connsiteY5-682" fmla="*/ 112 h 150622"/>
              <a:gd name="connsiteX6-683" fmla="*/ 306932 w 505158"/>
              <a:gd name="connsiteY6-684" fmla="*/ 5767 h 150622"/>
              <a:gd name="connsiteX7-685" fmla="*/ 374073 w 505158"/>
              <a:gd name="connsiteY7-686" fmla="*/ 24212 h 150622"/>
              <a:gd name="connsiteX8-687" fmla="*/ 431623 w 505158"/>
              <a:gd name="connsiteY8-688" fmla="*/ 56184 h 150622"/>
              <a:gd name="connsiteX9-689" fmla="*/ 474664 w 505158"/>
              <a:gd name="connsiteY9-690" fmla="*/ 98486 h 150622"/>
              <a:gd name="connsiteX10-691" fmla="*/ 505158 w 505158"/>
              <a:gd name="connsiteY10-692" fmla="*/ 150622 h 150622"/>
              <a:gd name="connsiteX11-693" fmla="*/ 505158 w 505158"/>
              <a:gd name="connsiteY11-694" fmla="*/ 150622 h 150622"/>
              <a:gd name="connsiteX0-695" fmla="*/ 0 w 505158"/>
              <a:gd name="connsiteY0-696" fmla="*/ 99453 h 150609"/>
              <a:gd name="connsiteX1-697" fmla="*/ 39918 w 505158"/>
              <a:gd name="connsiteY1-698" fmla="*/ 69080 h 150609"/>
              <a:gd name="connsiteX2-699" fmla="*/ 91739 w 505158"/>
              <a:gd name="connsiteY2-700" fmla="*/ 34530 h 150609"/>
              <a:gd name="connsiteX3-701" fmla="*/ 138219 w 505158"/>
              <a:gd name="connsiteY3-702" fmla="*/ 18544 h 150609"/>
              <a:gd name="connsiteX4-703" fmla="*/ 160600 w 505158"/>
              <a:gd name="connsiteY4-704" fmla="*/ 9691 h 150609"/>
              <a:gd name="connsiteX5-705" fmla="*/ 227002 w 505158"/>
              <a:gd name="connsiteY5-706" fmla="*/ 99 h 150609"/>
              <a:gd name="connsiteX6-707" fmla="*/ 306932 w 505158"/>
              <a:gd name="connsiteY6-708" fmla="*/ 5754 h 150609"/>
              <a:gd name="connsiteX7-709" fmla="*/ 374073 w 505158"/>
              <a:gd name="connsiteY7-710" fmla="*/ 21741 h 150609"/>
              <a:gd name="connsiteX8-711" fmla="*/ 431623 w 505158"/>
              <a:gd name="connsiteY8-712" fmla="*/ 56171 h 150609"/>
              <a:gd name="connsiteX9-713" fmla="*/ 474664 w 505158"/>
              <a:gd name="connsiteY9-714" fmla="*/ 98473 h 150609"/>
              <a:gd name="connsiteX10-715" fmla="*/ 505158 w 505158"/>
              <a:gd name="connsiteY10-716" fmla="*/ 150609 h 150609"/>
              <a:gd name="connsiteX11-717" fmla="*/ 505158 w 505158"/>
              <a:gd name="connsiteY11-718" fmla="*/ 150609 h 150609"/>
              <a:gd name="connsiteX0-719" fmla="*/ 0 w 505158"/>
              <a:gd name="connsiteY0-720" fmla="*/ 99453 h 150609"/>
              <a:gd name="connsiteX1-721" fmla="*/ 39918 w 505158"/>
              <a:gd name="connsiteY1-722" fmla="*/ 69080 h 150609"/>
              <a:gd name="connsiteX2-723" fmla="*/ 91739 w 505158"/>
              <a:gd name="connsiteY2-724" fmla="*/ 34530 h 150609"/>
              <a:gd name="connsiteX3-725" fmla="*/ 138219 w 505158"/>
              <a:gd name="connsiteY3-726" fmla="*/ 18544 h 150609"/>
              <a:gd name="connsiteX4-727" fmla="*/ 160600 w 505158"/>
              <a:gd name="connsiteY4-728" fmla="*/ 9691 h 150609"/>
              <a:gd name="connsiteX5-729" fmla="*/ 227002 w 505158"/>
              <a:gd name="connsiteY5-730" fmla="*/ 99 h 150609"/>
              <a:gd name="connsiteX6-731" fmla="*/ 306932 w 505158"/>
              <a:gd name="connsiteY6-732" fmla="*/ 5754 h 150609"/>
              <a:gd name="connsiteX7-733" fmla="*/ 374073 w 505158"/>
              <a:gd name="connsiteY7-734" fmla="*/ 21741 h 150609"/>
              <a:gd name="connsiteX8-735" fmla="*/ 431623 w 505158"/>
              <a:gd name="connsiteY8-736" fmla="*/ 51255 h 150609"/>
              <a:gd name="connsiteX9-737" fmla="*/ 474664 w 505158"/>
              <a:gd name="connsiteY9-738" fmla="*/ 98473 h 150609"/>
              <a:gd name="connsiteX10-739" fmla="*/ 505158 w 505158"/>
              <a:gd name="connsiteY10-740" fmla="*/ 150609 h 150609"/>
              <a:gd name="connsiteX11-741" fmla="*/ 505158 w 505158"/>
              <a:gd name="connsiteY11-742" fmla="*/ 150609 h 150609"/>
              <a:gd name="connsiteX0-743" fmla="*/ 0 w 505158"/>
              <a:gd name="connsiteY0-744" fmla="*/ 99453 h 150609"/>
              <a:gd name="connsiteX1-745" fmla="*/ 39918 w 505158"/>
              <a:gd name="connsiteY1-746" fmla="*/ 69080 h 150609"/>
              <a:gd name="connsiteX2-747" fmla="*/ 91739 w 505158"/>
              <a:gd name="connsiteY2-748" fmla="*/ 34530 h 150609"/>
              <a:gd name="connsiteX3-749" fmla="*/ 138219 w 505158"/>
              <a:gd name="connsiteY3-750" fmla="*/ 18544 h 150609"/>
              <a:gd name="connsiteX4-751" fmla="*/ 160600 w 505158"/>
              <a:gd name="connsiteY4-752" fmla="*/ 9691 h 150609"/>
              <a:gd name="connsiteX5-753" fmla="*/ 227002 w 505158"/>
              <a:gd name="connsiteY5-754" fmla="*/ 99 h 150609"/>
              <a:gd name="connsiteX6-755" fmla="*/ 306932 w 505158"/>
              <a:gd name="connsiteY6-756" fmla="*/ 5754 h 150609"/>
              <a:gd name="connsiteX7-757" fmla="*/ 374073 w 505158"/>
              <a:gd name="connsiteY7-758" fmla="*/ 21741 h 150609"/>
              <a:gd name="connsiteX8-759" fmla="*/ 431623 w 505158"/>
              <a:gd name="connsiteY8-760" fmla="*/ 51255 h 150609"/>
              <a:gd name="connsiteX9-761" fmla="*/ 477122 w 505158"/>
              <a:gd name="connsiteY9-762" fmla="*/ 93557 h 150609"/>
              <a:gd name="connsiteX10-763" fmla="*/ 505158 w 505158"/>
              <a:gd name="connsiteY10-764" fmla="*/ 150609 h 150609"/>
              <a:gd name="connsiteX11-765" fmla="*/ 505158 w 505158"/>
              <a:gd name="connsiteY11-766" fmla="*/ 150609 h 150609"/>
              <a:gd name="connsiteX0-767" fmla="*/ 0 w 505158"/>
              <a:gd name="connsiteY0-768" fmla="*/ 99453 h 150609"/>
              <a:gd name="connsiteX1-769" fmla="*/ 39918 w 505158"/>
              <a:gd name="connsiteY1-770" fmla="*/ 69080 h 150609"/>
              <a:gd name="connsiteX2-771" fmla="*/ 91739 w 505158"/>
              <a:gd name="connsiteY2-772" fmla="*/ 34530 h 150609"/>
              <a:gd name="connsiteX3-773" fmla="*/ 138219 w 505158"/>
              <a:gd name="connsiteY3-774" fmla="*/ 18544 h 150609"/>
              <a:gd name="connsiteX4-775" fmla="*/ 160600 w 505158"/>
              <a:gd name="connsiteY4-776" fmla="*/ 9691 h 150609"/>
              <a:gd name="connsiteX5-777" fmla="*/ 227002 w 505158"/>
              <a:gd name="connsiteY5-778" fmla="*/ 99 h 150609"/>
              <a:gd name="connsiteX6-779" fmla="*/ 306932 w 505158"/>
              <a:gd name="connsiteY6-780" fmla="*/ 5754 h 150609"/>
              <a:gd name="connsiteX7-781" fmla="*/ 374073 w 505158"/>
              <a:gd name="connsiteY7-782" fmla="*/ 21741 h 150609"/>
              <a:gd name="connsiteX8-783" fmla="*/ 431623 w 505158"/>
              <a:gd name="connsiteY8-784" fmla="*/ 51255 h 150609"/>
              <a:gd name="connsiteX9-785" fmla="*/ 477122 w 505158"/>
              <a:gd name="connsiteY9-786" fmla="*/ 93557 h 150609"/>
              <a:gd name="connsiteX10-787" fmla="*/ 505158 w 505158"/>
              <a:gd name="connsiteY10-788" fmla="*/ 150609 h 150609"/>
              <a:gd name="connsiteX11-789" fmla="*/ 505158 w 505158"/>
              <a:gd name="connsiteY11-790" fmla="*/ 150609 h 1506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73" y="connsiteY9-74"/>
              </a:cxn>
              <a:cxn ang="0">
                <a:pos x="connsiteX10-115" y="connsiteY10-116"/>
              </a:cxn>
              <a:cxn ang="0">
                <a:pos x="connsiteX11-381" y="connsiteY11-382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24628" y="79900"/>
                  <a:pt x="39918" y="69080"/>
                </a:cubicBezTo>
                <a:cubicBezTo>
                  <a:pt x="55208" y="58260"/>
                  <a:pt x="75356" y="42953"/>
                  <a:pt x="91739" y="34530"/>
                </a:cubicBezTo>
                <a:cubicBezTo>
                  <a:pt x="108123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Freeform 57"/>
          <p:cNvSpPr/>
          <p:nvPr/>
        </p:nvSpPr>
        <p:spPr>
          <a:xfrm>
            <a:off x="3936813" y="3749875"/>
            <a:ext cx="163057" cy="12596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-1" fmla="*/ 0 w 163057"/>
              <a:gd name="connsiteY0-2" fmla="*/ 0 h 1259698"/>
              <a:gd name="connsiteX1-3" fmla="*/ 44761 w 163057"/>
              <a:gd name="connsiteY1-4" fmla="*/ 76732 h 1259698"/>
              <a:gd name="connsiteX2-5" fmla="*/ 73535 w 163057"/>
              <a:gd name="connsiteY2-6" fmla="*/ 172649 h 1259698"/>
              <a:gd name="connsiteX3-7" fmla="*/ 83127 w 163057"/>
              <a:gd name="connsiteY3-8" fmla="*/ 358086 h 1259698"/>
              <a:gd name="connsiteX4-9" fmla="*/ 83127 w 163057"/>
              <a:gd name="connsiteY4-10" fmla="*/ 521144 h 1259698"/>
              <a:gd name="connsiteX5-11" fmla="*/ 83127 w 163057"/>
              <a:gd name="connsiteY5-12" fmla="*/ 639440 h 1259698"/>
              <a:gd name="connsiteX6-13" fmla="*/ 83127 w 163057"/>
              <a:gd name="connsiteY6-14" fmla="*/ 751342 h 1259698"/>
              <a:gd name="connsiteX7-15" fmla="*/ 76733 w 163057"/>
              <a:gd name="connsiteY7-16" fmla="*/ 863244 h 1259698"/>
              <a:gd name="connsiteX8-17" fmla="*/ 76733 w 163057"/>
              <a:gd name="connsiteY8-18" fmla="*/ 959160 h 1259698"/>
              <a:gd name="connsiteX9-19" fmla="*/ 76733 w 163057"/>
              <a:gd name="connsiteY9-20" fmla="*/ 1032696 h 1259698"/>
              <a:gd name="connsiteX10-21" fmla="*/ 95916 w 163057"/>
              <a:gd name="connsiteY10-22" fmla="*/ 1112626 h 1259698"/>
              <a:gd name="connsiteX11-23" fmla="*/ 108705 w 163057"/>
              <a:gd name="connsiteY11-24" fmla="*/ 1176570 h 1259698"/>
              <a:gd name="connsiteX12-25" fmla="*/ 147071 w 163057"/>
              <a:gd name="connsiteY12-26" fmla="*/ 1243712 h 1259698"/>
              <a:gd name="connsiteX13-27" fmla="*/ 163057 w 163057"/>
              <a:gd name="connsiteY13-28" fmla="*/ 1259698 h 1259698"/>
              <a:gd name="connsiteX14" fmla="*/ 163057 w 163057"/>
              <a:gd name="connsiteY14" fmla="*/ 1259698 h 1259698"/>
              <a:gd name="connsiteX0-29" fmla="*/ 0 w 163057"/>
              <a:gd name="connsiteY0-30" fmla="*/ 0 h 1259698"/>
              <a:gd name="connsiteX1-31" fmla="*/ 44761 w 163057"/>
              <a:gd name="connsiteY1-32" fmla="*/ 76732 h 1259698"/>
              <a:gd name="connsiteX2-33" fmla="*/ 73535 w 163057"/>
              <a:gd name="connsiteY2-34" fmla="*/ 172649 h 1259698"/>
              <a:gd name="connsiteX3-35" fmla="*/ 83127 w 163057"/>
              <a:gd name="connsiteY3-36" fmla="*/ 358086 h 1259698"/>
              <a:gd name="connsiteX4-37" fmla="*/ 83127 w 163057"/>
              <a:gd name="connsiteY4-38" fmla="*/ 521144 h 1259698"/>
              <a:gd name="connsiteX5-39" fmla="*/ 83127 w 163057"/>
              <a:gd name="connsiteY5-40" fmla="*/ 639440 h 1259698"/>
              <a:gd name="connsiteX6-41" fmla="*/ 83127 w 163057"/>
              <a:gd name="connsiteY6-42" fmla="*/ 751342 h 1259698"/>
              <a:gd name="connsiteX7-43" fmla="*/ 76733 w 163057"/>
              <a:gd name="connsiteY7-44" fmla="*/ 863244 h 1259698"/>
              <a:gd name="connsiteX8-45" fmla="*/ 76733 w 163057"/>
              <a:gd name="connsiteY8-46" fmla="*/ 959160 h 1259698"/>
              <a:gd name="connsiteX9-47" fmla="*/ 76733 w 163057"/>
              <a:gd name="connsiteY9-48" fmla="*/ 1032696 h 1259698"/>
              <a:gd name="connsiteX10-49" fmla="*/ 95916 w 163057"/>
              <a:gd name="connsiteY10-50" fmla="*/ 1112626 h 1259698"/>
              <a:gd name="connsiteX11-51" fmla="*/ 108705 w 163057"/>
              <a:gd name="connsiteY11-52" fmla="*/ 1176570 h 1259698"/>
              <a:gd name="connsiteX12-53" fmla="*/ 147071 w 163057"/>
              <a:gd name="connsiteY12-54" fmla="*/ 1243712 h 1259698"/>
              <a:gd name="connsiteX13-55" fmla="*/ 163057 w 163057"/>
              <a:gd name="connsiteY13-56" fmla="*/ 1259698 h 1259698"/>
              <a:gd name="connsiteX14-57" fmla="*/ 163057 w 163057"/>
              <a:gd name="connsiteY14-58" fmla="*/ 1259698 h 1259698"/>
              <a:gd name="connsiteX0-59" fmla="*/ 0 w 163057"/>
              <a:gd name="connsiteY0-60" fmla="*/ 0 h 1259698"/>
              <a:gd name="connsiteX1-61" fmla="*/ 44761 w 163057"/>
              <a:gd name="connsiteY1-62" fmla="*/ 76732 h 1259698"/>
              <a:gd name="connsiteX2-63" fmla="*/ 73535 w 163057"/>
              <a:gd name="connsiteY2-64" fmla="*/ 172649 h 1259698"/>
              <a:gd name="connsiteX3-65" fmla="*/ 83127 w 163057"/>
              <a:gd name="connsiteY3-66" fmla="*/ 358086 h 1259698"/>
              <a:gd name="connsiteX4-67" fmla="*/ 83127 w 163057"/>
              <a:gd name="connsiteY4-68" fmla="*/ 521144 h 1259698"/>
              <a:gd name="connsiteX5-69" fmla="*/ 84643 w 163057"/>
              <a:gd name="connsiteY5-70" fmla="*/ 578338 h 1259698"/>
              <a:gd name="connsiteX6-71" fmla="*/ 83127 w 163057"/>
              <a:gd name="connsiteY6-72" fmla="*/ 639440 h 1259698"/>
              <a:gd name="connsiteX7-73" fmla="*/ 83127 w 163057"/>
              <a:gd name="connsiteY7-74" fmla="*/ 751342 h 1259698"/>
              <a:gd name="connsiteX8-75" fmla="*/ 76733 w 163057"/>
              <a:gd name="connsiteY8-76" fmla="*/ 863244 h 1259698"/>
              <a:gd name="connsiteX9-77" fmla="*/ 76733 w 163057"/>
              <a:gd name="connsiteY9-78" fmla="*/ 959160 h 1259698"/>
              <a:gd name="connsiteX10-79" fmla="*/ 76733 w 163057"/>
              <a:gd name="connsiteY10-80" fmla="*/ 1032696 h 1259698"/>
              <a:gd name="connsiteX11-81" fmla="*/ 95916 w 163057"/>
              <a:gd name="connsiteY11-82" fmla="*/ 1112626 h 1259698"/>
              <a:gd name="connsiteX12-83" fmla="*/ 108705 w 163057"/>
              <a:gd name="connsiteY12-84" fmla="*/ 1176570 h 1259698"/>
              <a:gd name="connsiteX13-85" fmla="*/ 147071 w 163057"/>
              <a:gd name="connsiteY13-86" fmla="*/ 1243712 h 1259698"/>
              <a:gd name="connsiteX14-87" fmla="*/ 163057 w 163057"/>
              <a:gd name="connsiteY14-88" fmla="*/ 1259698 h 1259698"/>
              <a:gd name="connsiteX15" fmla="*/ 163057 w 163057"/>
              <a:gd name="connsiteY15" fmla="*/ 1259698 h 1259698"/>
              <a:gd name="connsiteX0-89" fmla="*/ 0 w 163057"/>
              <a:gd name="connsiteY0-90" fmla="*/ 0 h 1259698"/>
              <a:gd name="connsiteX1-91" fmla="*/ 44761 w 163057"/>
              <a:gd name="connsiteY1-92" fmla="*/ 76732 h 1259698"/>
              <a:gd name="connsiteX2-93" fmla="*/ 73535 w 163057"/>
              <a:gd name="connsiteY2-94" fmla="*/ 172649 h 1259698"/>
              <a:gd name="connsiteX3-95" fmla="*/ 83127 w 163057"/>
              <a:gd name="connsiteY3-96" fmla="*/ 358086 h 1259698"/>
              <a:gd name="connsiteX4-97" fmla="*/ 83127 w 163057"/>
              <a:gd name="connsiteY4-98" fmla="*/ 521144 h 1259698"/>
              <a:gd name="connsiteX5-99" fmla="*/ 78248 w 163057"/>
              <a:gd name="connsiteY5-100" fmla="*/ 578338 h 1259698"/>
              <a:gd name="connsiteX6-101" fmla="*/ 83127 w 163057"/>
              <a:gd name="connsiteY6-102" fmla="*/ 639440 h 1259698"/>
              <a:gd name="connsiteX7-103" fmla="*/ 83127 w 163057"/>
              <a:gd name="connsiteY7-104" fmla="*/ 751342 h 1259698"/>
              <a:gd name="connsiteX8-105" fmla="*/ 76733 w 163057"/>
              <a:gd name="connsiteY8-106" fmla="*/ 863244 h 1259698"/>
              <a:gd name="connsiteX9-107" fmla="*/ 76733 w 163057"/>
              <a:gd name="connsiteY9-108" fmla="*/ 959160 h 1259698"/>
              <a:gd name="connsiteX10-109" fmla="*/ 76733 w 163057"/>
              <a:gd name="connsiteY10-110" fmla="*/ 1032696 h 1259698"/>
              <a:gd name="connsiteX11-111" fmla="*/ 95916 w 163057"/>
              <a:gd name="connsiteY11-112" fmla="*/ 1112626 h 1259698"/>
              <a:gd name="connsiteX12-113" fmla="*/ 108705 w 163057"/>
              <a:gd name="connsiteY12-114" fmla="*/ 1176570 h 1259698"/>
              <a:gd name="connsiteX13-115" fmla="*/ 147071 w 163057"/>
              <a:gd name="connsiteY13-116" fmla="*/ 1243712 h 1259698"/>
              <a:gd name="connsiteX14-117" fmla="*/ 163057 w 163057"/>
              <a:gd name="connsiteY14-118" fmla="*/ 1259698 h 1259698"/>
              <a:gd name="connsiteX15-119" fmla="*/ 163057 w 163057"/>
              <a:gd name="connsiteY15-120" fmla="*/ 1259698 h 1259698"/>
              <a:gd name="connsiteX0-121" fmla="*/ 0 w 163057"/>
              <a:gd name="connsiteY0-122" fmla="*/ 0 h 1259698"/>
              <a:gd name="connsiteX1-123" fmla="*/ 44761 w 163057"/>
              <a:gd name="connsiteY1-124" fmla="*/ 76732 h 1259698"/>
              <a:gd name="connsiteX2-125" fmla="*/ 73535 w 163057"/>
              <a:gd name="connsiteY2-126" fmla="*/ 172649 h 1259698"/>
              <a:gd name="connsiteX3-127" fmla="*/ 83127 w 163057"/>
              <a:gd name="connsiteY3-128" fmla="*/ 358086 h 1259698"/>
              <a:gd name="connsiteX4-129" fmla="*/ 83127 w 163057"/>
              <a:gd name="connsiteY4-130" fmla="*/ 521144 h 1259698"/>
              <a:gd name="connsiteX5-131" fmla="*/ 81445 w 163057"/>
              <a:gd name="connsiteY5-132" fmla="*/ 587929 h 1259698"/>
              <a:gd name="connsiteX6-133" fmla="*/ 83127 w 163057"/>
              <a:gd name="connsiteY6-134" fmla="*/ 639440 h 1259698"/>
              <a:gd name="connsiteX7-135" fmla="*/ 83127 w 163057"/>
              <a:gd name="connsiteY7-136" fmla="*/ 751342 h 1259698"/>
              <a:gd name="connsiteX8-137" fmla="*/ 76733 w 163057"/>
              <a:gd name="connsiteY8-138" fmla="*/ 863244 h 1259698"/>
              <a:gd name="connsiteX9-139" fmla="*/ 76733 w 163057"/>
              <a:gd name="connsiteY9-140" fmla="*/ 959160 h 1259698"/>
              <a:gd name="connsiteX10-141" fmla="*/ 76733 w 163057"/>
              <a:gd name="connsiteY10-142" fmla="*/ 1032696 h 1259698"/>
              <a:gd name="connsiteX11-143" fmla="*/ 95916 w 163057"/>
              <a:gd name="connsiteY11-144" fmla="*/ 1112626 h 1259698"/>
              <a:gd name="connsiteX12-145" fmla="*/ 108705 w 163057"/>
              <a:gd name="connsiteY12-146" fmla="*/ 1176570 h 1259698"/>
              <a:gd name="connsiteX13-147" fmla="*/ 147071 w 163057"/>
              <a:gd name="connsiteY13-148" fmla="*/ 1243712 h 1259698"/>
              <a:gd name="connsiteX14-149" fmla="*/ 163057 w 163057"/>
              <a:gd name="connsiteY14-150" fmla="*/ 1259698 h 1259698"/>
              <a:gd name="connsiteX15-151" fmla="*/ 163057 w 163057"/>
              <a:gd name="connsiteY15-152" fmla="*/ 1259698 h 1259698"/>
              <a:gd name="connsiteX0-153" fmla="*/ 0 w 163057"/>
              <a:gd name="connsiteY0-154" fmla="*/ 0 h 1259698"/>
              <a:gd name="connsiteX1-155" fmla="*/ 44761 w 163057"/>
              <a:gd name="connsiteY1-156" fmla="*/ 76732 h 1259698"/>
              <a:gd name="connsiteX2-157" fmla="*/ 73535 w 163057"/>
              <a:gd name="connsiteY2-158" fmla="*/ 172649 h 1259698"/>
              <a:gd name="connsiteX3-159" fmla="*/ 83127 w 163057"/>
              <a:gd name="connsiteY3-160" fmla="*/ 358086 h 1259698"/>
              <a:gd name="connsiteX4-161" fmla="*/ 83127 w 163057"/>
              <a:gd name="connsiteY4-162" fmla="*/ 521144 h 1259698"/>
              <a:gd name="connsiteX5-163" fmla="*/ 81445 w 163057"/>
              <a:gd name="connsiteY5-164" fmla="*/ 597521 h 1259698"/>
              <a:gd name="connsiteX6-165" fmla="*/ 83127 w 163057"/>
              <a:gd name="connsiteY6-166" fmla="*/ 639440 h 1259698"/>
              <a:gd name="connsiteX7-167" fmla="*/ 83127 w 163057"/>
              <a:gd name="connsiteY7-168" fmla="*/ 751342 h 1259698"/>
              <a:gd name="connsiteX8-169" fmla="*/ 76733 w 163057"/>
              <a:gd name="connsiteY8-170" fmla="*/ 863244 h 1259698"/>
              <a:gd name="connsiteX9-171" fmla="*/ 76733 w 163057"/>
              <a:gd name="connsiteY9-172" fmla="*/ 959160 h 1259698"/>
              <a:gd name="connsiteX10-173" fmla="*/ 76733 w 163057"/>
              <a:gd name="connsiteY10-174" fmla="*/ 1032696 h 1259698"/>
              <a:gd name="connsiteX11-175" fmla="*/ 95916 w 163057"/>
              <a:gd name="connsiteY11-176" fmla="*/ 1112626 h 1259698"/>
              <a:gd name="connsiteX12-177" fmla="*/ 108705 w 163057"/>
              <a:gd name="connsiteY12-178" fmla="*/ 1176570 h 1259698"/>
              <a:gd name="connsiteX13-179" fmla="*/ 147071 w 163057"/>
              <a:gd name="connsiteY13-180" fmla="*/ 1243712 h 1259698"/>
              <a:gd name="connsiteX14-181" fmla="*/ 163057 w 163057"/>
              <a:gd name="connsiteY14-182" fmla="*/ 1259698 h 1259698"/>
              <a:gd name="connsiteX15-183" fmla="*/ 163057 w 163057"/>
              <a:gd name="connsiteY15-184" fmla="*/ 1259698 h 1259698"/>
              <a:gd name="connsiteX0-185" fmla="*/ 0 w 163057"/>
              <a:gd name="connsiteY0-186" fmla="*/ 0 h 1259698"/>
              <a:gd name="connsiteX1-187" fmla="*/ 44761 w 163057"/>
              <a:gd name="connsiteY1-188" fmla="*/ 76732 h 1259698"/>
              <a:gd name="connsiteX2-189" fmla="*/ 73535 w 163057"/>
              <a:gd name="connsiteY2-190" fmla="*/ 172649 h 1259698"/>
              <a:gd name="connsiteX3-191" fmla="*/ 83127 w 163057"/>
              <a:gd name="connsiteY3-192" fmla="*/ 358086 h 1259698"/>
              <a:gd name="connsiteX4-193" fmla="*/ 83127 w 163057"/>
              <a:gd name="connsiteY4-194" fmla="*/ 521144 h 1259698"/>
              <a:gd name="connsiteX5-195" fmla="*/ 81445 w 163057"/>
              <a:gd name="connsiteY5-196" fmla="*/ 597521 h 1259698"/>
              <a:gd name="connsiteX6-197" fmla="*/ 83127 w 163057"/>
              <a:gd name="connsiteY6-198" fmla="*/ 639440 h 1259698"/>
              <a:gd name="connsiteX7-199" fmla="*/ 83127 w 163057"/>
              <a:gd name="connsiteY7-200" fmla="*/ 751342 h 1259698"/>
              <a:gd name="connsiteX8-201" fmla="*/ 76733 w 163057"/>
              <a:gd name="connsiteY8-202" fmla="*/ 863244 h 1259698"/>
              <a:gd name="connsiteX9-203" fmla="*/ 76733 w 163057"/>
              <a:gd name="connsiteY9-204" fmla="*/ 959160 h 1259698"/>
              <a:gd name="connsiteX10-205" fmla="*/ 76733 w 163057"/>
              <a:gd name="connsiteY10-206" fmla="*/ 1032696 h 1259698"/>
              <a:gd name="connsiteX11-207" fmla="*/ 95916 w 163057"/>
              <a:gd name="connsiteY11-208" fmla="*/ 1112626 h 1259698"/>
              <a:gd name="connsiteX12-209" fmla="*/ 108705 w 163057"/>
              <a:gd name="connsiteY12-210" fmla="*/ 1176570 h 1259698"/>
              <a:gd name="connsiteX13-211" fmla="*/ 147071 w 163057"/>
              <a:gd name="connsiteY13-212" fmla="*/ 1243712 h 1259698"/>
              <a:gd name="connsiteX14-213" fmla="*/ 163057 w 163057"/>
              <a:gd name="connsiteY14-214" fmla="*/ 1259698 h 1259698"/>
              <a:gd name="connsiteX15-215" fmla="*/ 163057 w 163057"/>
              <a:gd name="connsiteY15-216" fmla="*/ 1259698 h 1259698"/>
              <a:gd name="connsiteX0-217" fmla="*/ 0 w 163057"/>
              <a:gd name="connsiteY0-218" fmla="*/ 0 h 1259698"/>
              <a:gd name="connsiteX1-219" fmla="*/ 44761 w 163057"/>
              <a:gd name="connsiteY1-220" fmla="*/ 76732 h 1259698"/>
              <a:gd name="connsiteX2-221" fmla="*/ 73535 w 163057"/>
              <a:gd name="connsiteY2-222" fmla="*/ 172649 h 1259698"/>
              <a:gd name="connsiteX3-223" fmla="*/ 83127 w 163057"/>
              <a:gd name="connsiteY3-224" fmla="*/ 358086 h 1259698"/>
              <a:gd name="connsiteX4-225" fmla="*/ 83127 w 163057"/>
              <a:gd name="connsiteY4-226" fmla="*/ 521144 h 1259698"/>
              <a:gd name="connsiteX5-227" fmla="*/ 81445 w 163057"/>
              <a:gd name="connsiteY5-228" fmla="*/ 597521 h 1259698"/>
              <a:gd name="connsiteX6-229" fmla="*/ 83127 w 163057"/>
              <a:gd name="connsiteY6-230" fmla="*/ 639440 h 1259698"/>
              <a:gd name="connsiteX7-231" fmla="*/ 79930 w 163057"/>
              <a:gd name="connsiteY7-232" fmla="*/ 751342 h 1259698"/>
              <a:gd name="connsiteX8-233" fmla="*/ 76733 w 163057"/>
              <a:gd name="connsiteY8-234" fmla="*/ 863244 h 1259698"/>
              <a:gd name="connsiteX9-235" fmla="*/ 76733 w 163057"/>
              <a:gd name="connsiteY9-236" fmla="*/ 959160 h 1259698"/>
              <a:gd name="connsiteX10-237" fmla="*/ 76733 w 163057"/>
              <a:gd name="connsiteY10-238" fmla="*/ 1032696 h 1259698"/>
              <a:gd name="connsiteX11-239" fmla="*/ 95916 w 163057"/>
              <a:gd name="connsiteY11-240" fmla="*/ 1112626 h 1259698"/>
              <a:gd name="connsiteX12-241" fmla="*/ 108705 w 163057"/>
              <a:gd name="connsiteY12-242" fmla="*/ 1176570 h 1259698"/>
              <a:gd name="connsiteX13-243" fmla="*/ 147071 w 163057"/>
              <a:gd name="connsiteY13-244" fmla="*/ 1243712 h 1259698"/>
              <a:gd name="connsiteX14-245" fmla="*/ 163057 w 163057"/>
              <a:gd name="connsiteY14-246" fmla="*/ 1259698 h 1259698"/>
              <a:gd name="connsiteX15-247" fmla="*/ 163057 w 163057"/>
              <a:gd name="connsiteY15-248" fmla="*/ 1259698 h 1259698"/>
              <a:gd name="connsiteX0-249" fmla="*/ 0 w 163057"/>
              <a:gd name="connsiteY0-250" fmla="*/ 0 h 1259698"/>
              <a:gd name="connsiteX1-251" fmla="*/ 44761 w 163057"/>
              <a:gd name="connsiteY1-252" fmla="*/ 76732 h 1259698"/>
              <a:gd name="connsiteX2-253" fmla="*/ 73535 w 163057"/>
              <a:gd name="connsiteY2-254" fmla="*/ 172649 h 1259698"/>
              <a:gd name="connsiteX3-255" fmla="*/ 83127 w 163057"/>
              <a:gd name="connsiteY3-256" fmla="*/ 358086 h 1259698"/>
              <a:gd name="connsiteX4-257" fmla="*/ 83127 w 163057"/>
              <a:gd name="connsiteY4-258" fmla="*/ 521144 h 1259698"/>
              <a:gd name="connsiteX5-259" fmla="*/ 81445 w 163057"/>
              <a:gd name="connsiteY5-260" fmla="*/ 597521 h 1259698"/>
              <a:gd name="connsiteX6-261" fmla="*/ 83127 w 163057"/>
              <a:gd name="connsiteY6-262" fmla="*/ 639440 h 1259698"/>
              <a:gd name="connsiteX7-263" fmla="*/ 79930 w 163057"/>
              <a:gd name="connsiteY7-264" fmla="*/ 751342 h 1259698"/>
              <a:gd name="connsiteX8-265" fmla="*/ 79930 w 163057"/>
              <a:gd name="connsiteY8-266" fmla="*/ 872835 h 1259698"/>
              <a:gd name="connsiteX9-267" fmla="*/ 76733 w 163057"/>
              <a:gd name="connsiteY9-268" fmla="*/ 959160 h 1259698"/>
              <a:gd name="connsiteX10-269" fmla="*/ 76733 w 163057"/>
              <a:gd name="connsiteY10-270" fmla="*/ 1032696 h 1259698"/>
              <a:gd name="connsiteX11-271" fmla="*/ 95916 w 163057"/>
              <a:gd name="connsiteY11-272" fmla="*/ 1112626 h 1259698"/>
              <a:gd name="connsiteX12-273" fmla="*/ 108705 w 163057"/>
              <a:gd name="connsiteY12-274" fmla="*/ 1176570 h 1259698"/>
              <a:gd name="connsiteX13-275" fmla="*/ 147071 w 163057"/>
              <a:gd name="connsiteY13-276" fmla="*/ 1243712 h 1259698"/>
              <a:gd name="connsiteX14-277" fmla="*/ 163057 w 163057"/>
              <a:gd name="connsiteY14-278" fmla="*/ 1259698 h 1259698"/>
              <a:gd name="connsiteX15-279" fmla="*/ 163057 w 163057"/>
              <a:gd name="connsiteY15-280" fmla="*/ 1259698 h 1259698"/>
              <a:gd name="connsiteX0-281" fmla="*/ 0 w 163057"/>
              <a:gd name="connsiteY0-282" fmla="*/ 0 h 1259698"/>
              <a:gd name="connsiteX1-283" fmla="*/ 44761 w 163057"/>
              <a:gd name="connsiteY1-284" fmla="*/ 76732 h 1259698"/>
              <a:gd name="connsiteX2-285" fmla="*/ 73535 w 163057"/>
              <a:gd name="connsiteY2-286" fmla="*/ 172649 h 1259698"/>
              <a:gd name="connsiteX3-287" fmla="*/ 83127 w 163057"/>
              <a:gd name="connsiteY3-288" fmla="*/ 358086 h 1259698"/>
              <a:gd name="connsiteX4-289" fmla="*/ 83127 w 163057"/>
              <a:gd name="connsiteY4-290" fmla="*/ 521144 h 1259698"/>
              <a:gd name="connsiteX5-291" fmla="*/ 81445 w 163057"/>
              <a:gd name="connsiteY5-292" fmla="*/ 597521 h 1259698"/>
              <a:gd name="connsiteX6-293" fmla="*/ 83127 w 163057"/>
              <a:gd name="connsiteY6-294" fmla="*/ 639440 h 1259698"/>
              <a:gd name="connsiteX7-295" fmla="*/ 79930 w 163057"/>
              <a:gd name="connsiteY7-296" fmla="*/ 751342 h 1259698"/>
              <a:gd name="connsiteX8-297" fmla="*/ 78248 w 163057"/>
              <a:gd name="connsiteY8-298" fmla="*/ 798945 h 1259698"/>
              <a:gd name="connsiteX9-299" fmla="*/ 79930 w 163057"/>
              <a:gd name="connsiteY9-300" fmla="*/ 872835 h 1259698"/>
              <a:gd name="connsiteX10-301" fmla="*/ 76733 w 163057"/>
              <a:gd name="connsiteY10-302" fmla="*/ 959160 h 1259698"/>
              <a:gd name="connsiteX11-303" fmla="*/ 76733 w 163057"/>
              <a:gd name="connsiteY11-304" fmla="*/ 1032696 h 1259698"/>
              <a:gd name="connsiteX12-305" fmla="*/ 95916 w 163057"/>
              <a:gd name="connsiteY12-306" fmla="*/ 1112626 h 1259698"/>
              <a:gd name="connsiteX13-307" fmla="*/ 108705 w 163057"/>
              <a:gd name="connsiteY13-308" fmla="*/ 1176570 h 1259698"/>
              <a:gd name="connsiteX14-309" fmla="*/ 147071 w 163057"/>
              <a:gd name="connsiteY14-310" fmla="*/ 1243712 h 1259698"/>
              <a:gd name="connsiteX15-311" fmla="*/ 163057 w 163057"/>
              <a:gd name="connsiteY15-312" fmla="*/ 1259698 h 1259698"/>
              <a:gd name="connsiteX16" fmla="*/ 163057 w 163057"/>
              <a:gd name="connsiteY16" fmla="*/ 1259698 h 1259698"/>
              <a:gd name="connsiteX0-313" fmla="*/ 0 w 163057"/>
              <a:gd name="connsiteY0-314" fmla="*/ 0 h 1259698"/>
              <a:gd name="connsiteX1-315" fmla="*/ 44761 w 163057"/>
              <a:gd name="connsiteY1-316" fmla="*/ 76732 h 1259698"/>
              <a:gd name="connsiteX2-317" fmla="*/ 73535 w 163057"/>
              <a:gd name="connsiteY2-318" fmla="*/ 172649 h 1259698"/>
              <a:gd name="connsiteX3-319" fmla="*/ 83127 w 163057"/>
              <a:gd name="connsiteY3-320" fmla="*/ 358086 h 1259698"/>
              <a:gd name="connsiteX4-321" fmla="*/ 83127 w 163057"/>
              <a:gd name="connsiteY4-322" fmla="*/ 521144 h 1259698"/>
              <a:gd name="connsiteX5-323" fmla="*/ 81445 w 163057"/>
              <a:gd name="connsiteY5-324" fmla="*/ 597521 h 1259698"/>
              <a:gd name="connsiteX6-325" fmla="*/ 83127 w 163057"/>
              <a:gd name="connsiteY6-326" fmla="*/ 639440 h 1259698"/>
              <a:gd name="connsiteX7-327" fmla="*/ 79930 w 163057"/>
              <a:gd name="connsiteY7-328" fmla="*/ 751342 h 1259698"/>
              <a:gd name="connsiteX8-329" fmla="*/ 81446 w 163057"/>
              <a:gd name="connsiteY8-330" fmla="*/ 802142 h 1259698"/>
              <a:gd name="connsiteX9-331" fmla="*/ 79930 w 163057"/>
              <a:gd name="connsiteY9-332" fmla="*/ 872835 h 1259698"/>
              <a:gd name="connsiteX10-333" fmla="*/ 76733 w 163057"/>
              <a:gd name="connsiteY10-334" fmla="*/ 959160 h 1259698"/>
              <a:gd name="connsiteX11-335" fmla="*/ 76733 w 163057"/>
              <a:gd name="connsiteY11-336" fmla="*/ 1032696 h 1259698"/>
              <a:gd name="connsiteX12-337" fmla="*/ 95916 w 163057"/>
              <a:gd name="connsiteY12-338" fmla="*/ 1112626 h 1259698"/>
              <a:gd name="connsiteX13-339" fmla="*/ 108705 w 163057"/>
              <a:gd name="connsiteY13-340" fmla="*/ 1176570 h 1259698"/>
              <a:gd name="connsiteX14-341" fmla="*/ 147071 w 163057"/>
              <a:gd name="connsiteY14-342" fmla="*/ 1243712 h 1259698"/>
              <a:gd name="connsiteX15-343" fmla="*/ 163057 w 163057"/>
              <a:gd name="connsiteY15-344" fmla="*/ 1259698 h 1259698"/>
              <a:gd name="connsiteX16-345" fmla="*/ 163057 w 163057"/>
              <a:gd name="connsiteY16-346" fmla="*/ 1259698 h 1259698"/>
              <a:gd name="connsiteX0-347" fmla="*/ 0 w 163057"/>
              <a:gd name="connsiteY0-348" fmla="*/ 0 h 1259698"/>
              <a:gd name="connsiteX1-349" fmla="*/ 44761 w 163057"/>
              <a:gd name="connsiteY1-350" fmla="*/ 76732 h 1259698"/>
              <a:gd name="connsiteX2-351" fmla="*/ 73535 w 163057"/>
              <a:gd name="connsiteY2-352" fmla="*/ 172649 h 1259698"/>
              <a:gd name="connsiteX3-353" fmla="*/ 83127 w 163057"/>
              <a:gd name="connsiteY3-354" fmla="*/ 358086 h 1259698"/>
              <a:gd name="connsiteX4-355" fmla="*/ 83127 w 163057"/>
              <a:gd name="connsiteY4-356" fmla="*/ 521144 h 1259698"/>
              <a:gd name="connsiteX5-357" fmla="*/ 81445 w 163057"/>
              <a:gd name="connsiteY5-358" fmla="*/ 597521 h 1259698"/>
              <a:gd name="connsiteX6-359" fmla="*/ 83127 w 163057"/>
              <a:gd name="connsiteY6-360" fmla="*/ 639440 h 1259698"/>
              <a:gd name="connsiteX7-361" fmla="*/ 76732 w 163057"/>
              <a:gd name="connsiteY7-362" fmla="*/ 767328 h 1259698"/>
              <a:gd name="connsiteX8-363" fmla="*/ 81446 w 163057"/>
              <a:gd name="connsiteY8-364" fmla="*/ 802142 h 1259698"/>
              <a:gd name="connsiteX9-365" fmla="*/ 79930 w 163057"/>
              <a:gd name="connsiteY9-366" fmla="*/ 872835 h 1259698"/>
              <a:gd name="connsiteX10-367" fmla="*/ 76733 w 163057"/>
              <a:gd name="connsiteY10-368" fmla="*/ 959160 h 1259698"/>
              <a:gd name="connsiteX11-369" fmla="*/ 76733 w 163057"/>
              <a:gd name="connsiteY11-370" fmla="*/ 1032696 h 1259698"/>
              <a:gd name="connsiteX12-371" fmla="*/ 95916 w 163057"/>
              <a:gd name="connsiteY12-372" fmla="*/ 1112626 h 1259698"/>
              <a:gd name="connsiteX13-373" fmla="*/ 108705 w 163057"/>
              <a:gd name="connsiteY13-374" fmla="*/ 1176570 h 1259698"/>
              <a:gd name="connsiteX14-375" fmla="*/ 147071 w 163057"/>
              <a:gd name="connsiteY14-376" fmla="*/ 1243712 h 1259698"/>
              <a:gd name="connsiteX15-377" fmla="*/ 163057 w 163057"/>
              <a:gd name="connsiteY15-378" fmla="*/ 1259698 h 1259698"/>
              <a:gd name="connsiteX16-379" fmla="*/ 163057 w 163057"/>
              <a:gd name="connsiteY16-380" fmla="*/ 1259698 h 1259698"/>
              <a:gd name="connsiteX0-381" fmla="*/ 0 w 163057"/>
              <a:gd name="connsiteY0-382" fmla="*/ 0 h 1259698"/>
              <a:gd name="connsiteX1-383" fmla="*/ 44761 w 163057"/>
              <a:gd name="connsiteY1-384" fmla="*/ 76732 h 1259698"/>
              <a:gd name="connsiteX2-385" fmla="*/ 73535 w 163057"/>
              <a:gd name="connsiteY2-386" fmla="*/ 172649 h 1259698"/>
              <a:gd name="connsiteX3-387" fmla="*/ 83127 w 163057"/>
              <a:gd name="connsiteY3-388" fmla="*/ 358086 h 1259698"/>
              <a:gd name="connsiteX4-389" fmla="*/ 83127 w 163057"/>
              <a:gd name="connsiteY4-390" fmla="*/ 521144 h 1259698"/>
              <a:gd name="connsiteX5-391" fmla="*/ 81445 w 163057"/>
              <a:gd name="connsiteY5-392" fmla="*/ 597521 h 1259698"/>
              <a:gd name="connsiteX6-393" fmla="*/ 83127 w 163057"/>
              <a:gd name="connsiteY6-394" fmla="*/ 639440 h 1259698"/>
              <a:gd name="connsiteX7-395" fmla="*/ 79930 w 163057"/>
              <a:gd name="connsiteY7-396" fmla="*/ 770525 h 1259698"/>
              <a:gd name="connsiteX8-397" fmla="*/ 81446 w 163057"/>
              <a:gd name="connsiteY8-398" fmla="*/ 802142 h 1259698"/>
              <a:gd name="connsiteX9-399" fmla="*/ 79930 w 163057"/>
              <a:gd name="connsiteY9-400" fmla="*/ 872835 h 1259698"/>
              <a:gd name="connsiteX10-401" fmla="*/ 76733 w 163057"/>
              <a:gd name="connsiteY10-402" fmla="*/ 959160 h 1259698"/>
              <a:gd name="connsiteX11-403" fmla="*/ 76733 w 163057"/>
              <a:gd name="connsiteY11-404" fmla="*/ 1032696 h 1259698"/>
              <a:gd name="connsiteX12-405" fmla="*/ 95916 w 163057"/>
              <a:gd name="connsiteY12-406" fmla="*/ 1112626 h 1259698"/>
              <a:gd name="connsiteX13-407" fmla="*/ 108705 w 163057"/>
              <a:gd name="connsiteY13-408" fmla="*/ 1176570 h 1259698"/>
              <a:gd name="connsiteX14-409" fmla="*/ 147071 w 163057"/>
              <a:gd name="connsiteY14-410" fmla="*/ 1243712 h 1259698"/>
              <a:gd name="connsiteX15-411" fmla="*/ 163057 w 163057"/>
              <a:gd name="connsiteY15-412" fmla="*/ 1259698 h 1259698"/>
              <a:gd name="connsiteX16-413" fmla="*/ 163057 w 163057"/>
              <a:gd name="connsiteY16-414" fmla="*/ 1259698 h 1259698"/>
              <a:gd name="connsiteX0-415" fmla="*/ 0 w 163057"/>
              <a:gd name="connsiteY0-416" fmla="*/ 0 h 1259698"/>
              <a:gd name="connsiteX1-417" fmla="*/ 44761 w 163057"/>
              <a:gd name="connsiteY1-418" fmla="*/ 76732 h 1259698"/>
              <a:gd name="connsiteX2-419" fmla="*/ 73535 w 163057"/>
              <a:gd name="connsiteY2-420" fmla="*/ 172649 h 1259698"/>
              <a:gd name="connsiteX3-421" fmla="*/ 83127 w 163057"/>
              <a:gd name="connsiteY3-422" fmla="*/ 358086 h 1259698"/>
              <a:gd name="connsiteX4-423" fmla="*/ 83127 w 163057"/>
              <a:gd name="connsiteY4-424" fmla="*/ 521144 h 1259698"/>
              <a:gd name="connsiteX5-425" fmla="*/ 81445 w 163057"/>
              <a:gd name="connsiteY5-426" fmla="*/ 597521 h 1259698"/>
              <a:gd name="connsiteX6-427" fmla="*/ 83127 w 163057"/>
              <a:gd name="connsiteY6-428" fmla="*/ 639440 h 1259698"/>
              <a:gd name="connsiteX7-429" fmla="*/ 79930 w 163057"/>
              <a:gd name="connsiteY7-430" fmla="*/ 776920 h 1259698"/>
              <a:gd name="connsiteX8-431" fmla="*/ 81446 w 163057"/>
              <a:gd name="connsiteY8-432" fmla="*/ 802142 h 1259698"/>
              <a:gd name="connsiteX9-433" fmla="*/ 79930 w 163057"/>
              <a:gd name="connsiteY9-434" fmla="*/ 872835 h 1259698"/>
              <a:gd name="connsiteX10-435" fmla="*/ 76733 w 163057"/>
              <a:gd name="connsiteY10-436" fmla="*/ 959160 h 1259698"/>
              <a:gd name="connsiteX11-437" fmla="*/ 76733 w 163057"/>
              <a:gd name="connsiteY11-438" fmla="*/ 1032696 h 1259698"/>
              <a:gd name="connsiteX12-439" fmla="*/ 95916 w 163057"/>
              <a:gd name="connsiteY12-440" fmla="*/ 1112626 h 1259698"/>
              <a:gd name="connsiteX13-441" fmla="*/ 108705 w 163057"/>
              <a:gd name="connsiteY13-442" fmla="*/ 1176570 h 1259698"/>
              <a:gd name="connsiteX14-443" fmla="*/ 147071 w 163057"/>
              <a:gd name="connsiteY14-444" fmla="*/ 1243712 h 1259698"/>
              <a:gd name="connsiteX15-445" fmla="*/ 163057 w 163057"/>
              <a:gd name="connsiteY15-446" fmla="*/ 1259698 h 1259698"/>
              <a:gd name="connsiteX16-447" fmla="*/ 163057 w 163057"/>
              <a:gd name="connsiteY16-448" fmla="*/ 1259698 h 1259698"/>
              <a:gd name="connsiteX0-449" fmla="*/ 0 w 163057"/>
              <a:gd name="connsiteY0-450" fmla="*/ 0 h 1259698"/>
              <a:gd name="connsiteX1-451" fmla="*/ 44761 w 163057"/>
              <a:gd name="connsiteY1-452" fmla="*/ 76732 h 1259698"/>
              <a:gd name="connsiteX2-453" fmla="*/ 73535 w 163057"/>
              <a:gd name="connsiteY2-454" fmla="*/ 172649 h 1259698"/>
              <a:gd name="connsiteX3-455" fmla="*/ 83127 w 163057"/>
              <a:gd name="connsiteY3-456" fmla="*/ 358086 h 1259698"/>
              <a:gd name="connsiteX4-457" fmla="*/ 83127 w 163057"/>
              <a:gd name="connsiteY4-458" fmla="*/ 521144 h 1259698"/>
              <a:gd name="connsiteX5-459" fmla="*/ 81445 w 163057"/>
              <a:gd name="connsiteY5-460" fmla="*/ 597521 h 1259698"/>
              <a:gd name="connsiteX6-461" fmla="*/ 83127 w 163057"/>
              <a:gd name="connsiteY6-462" fmla="*/ 639440 h 1259698"/>
              <a:gd name="connsiteX7-463" fmla="*/ 83127 w 163057"/>
              <a:gd name="connsiteY7-464" fmla="*/ 776920 h 1259698"/>
              <a:gd name="connsiteX8-465" fmla="*/ 81446 w 163057"/>
              <a:gd name="connsiteY8-466" fmla="*/ 802142 h 1259698"/>
              <a:gd name="connsiteX9-467" fmla="*/ 79930 w 163057"/>
              <a:gd name="connsiteY9-468" fmla="*/ 872835 h 1259698"/>
              <a:gd name="connsiteX10-469" fmla="*/ 76733 w 163057"/>
              <a:gd name="connsiteY10-470" fmla="*/ 959160 h 1259698"/>
              <a:gd name="connsiteX11-471" fmla="*/ 76733 w 163057"/>
              <a:gd name="connsiteY11-472" fmla="*/ 1032696 h 1259698"/>
              <a:gd name="connsiteX12-473" fmla="*/ 95916 w 163057"/>
              <a:gd name="connsiteY12-474" fmla="*/ 1112626 h 1259698"/>
              <a:gd name="connsiteX13-475" fmla="*/ 108705 w 163057"/>
              <a:gd name="connsiteY13-476" fmla="*/ 1176570 h 1259698"/>
              <a:gd name="connsiteX14-477" fmla="*/ 147071 w 163057"/>
              <a:gd name="connsiteY14-478" fmla="*/ 1243712 h 1259698"/>
              <a:gd name="connsiteX15-479" fmla="*/ 163057 w 163057"/>
              <a:gd name="connsiteY15-480" fmla="*/ 1259698 h 1259698"/>
              <a:gd name="connsiteX16-481" fmla="*/ 163057 w 163057"/>
              <a:gd name="connsiteY16-482" fmla="*/ 1259698 h 1259698"/>
              <a:gd name="connsiteX0-483" fmla="*/ 0 w 163057"/>
              <a:gd name="connsiteY0-484" fmla="*/ 0 h 1259698"/>
              <a:gd name="connsiteX1-485" fmla="*/ 44761 w 163057"/>
              <a:gd name="connsiteY1-486" fmla="*/ 76732 h 1259698"/>
              <a:gd name="connsiteX2-487" fmla="*/ 73535 w 163057"/>
              <a:gd name="connsiteY2-488" fmla="*/ 172649 h 1259698"/>
              <a:gd name="connsiteX3-489" fmla="*/ 83127 w 163057"/>
              <a:gd name="connsiteY3-490" fmla="*/ 358086 h 1259698"/>
              <a:gd name="connsiteX4-491" fmla="*/ 83127 w 163057"/>
              <a:gd name="connsiteY4-492" fmla="*/ 521144 h 1259698"/>
              <a:gd name="connsiteX5-493" fmla="*/ 81445 w 163057"/>
              <a:gd name="connsiteY5-494" fmla="*/ 597521 h 1259698"/>
              <a:gd name="connsiteX6-495" fmla="*/ 83127 w 163057"/>
              <a:gd name="connsiteY6-496" fmla="*/ 639440 h 1259698"/>
              <a:gd name="connsiteX7-497" fmla="*/ 76732 w 163057"/>
              <a:gd name="connsiteY7-498" fmla="*/ 776920 h 1259698"/>
              <a:gd name="connsiteX8-499" fmla="*/ 81446 w 163057"/>
              <a:gd name="connsiteY8-500" fmla="*/ 802142 h 1259698"/>
              <a:gd name="connsiteX9-501" fmla="*/ 79930 w 163057"/>
              <a:gd name="connsiteY9-502" fmla="*/ 872835 h 1259698"/>
              <a:gd name="connsiteX10-503" fmla="*/ 76733 w 163057"/>
              <a:gd name="connsiteY10-504" fmla="*/ 959160 h 1259698"/>
              <a:gd name="connsiteX11-505" fmla="*/ 76733 w 163057"/>
              <a:gd name="connsiteY11-506" fmla="*/ 1032696 h 1259698"/>
              <a:gd name="connsiteX12-507" fmla="*/ 95916 w 163057"/>
              <a:gd name="connsiteY12-508" fmla="*/ 1112626 h 1259698"/>
              <a:gd name="connsiteX13-509" fmla="*/ 108705 w 163057"/>
              <a:gd name="connsiteY13-510" fmla="*/ 1176570 h 1259698"/>
              <a:gd name="connsiteX14-511" fmla="*/ 147071 w 163057"/>
              <a:gd name="connsiteY14-512" fmla="*/ 1243712 h 1259698"/>
              <a:gd name="connsiteX15-513" fmla="*/ 163057 w 163057"/>
              <a:gd name="connsiteY15-514" fmla="*/ 1259698 h 1259698"/>
              <a:gd name="connsiteX16-515" fmla="*/ 163057 w 163057"/>
              <a:gd name="connsiteY16-516" fmla="*/ 1259698 h 1259698"/>
              <a:gd name="connsiteX0-517" fmla="*/ 0 w 163057"/>
              <a:gd name="connsiteY0-518" fmla="*/ 0 h 1259698"/>
              <a:gd name="connsiteX1-519" fmla="*/ 44761 w 163057"/>
              <a:gd name="connsiteY1-520" fmla="*/ 76732 h 1259698"/>
              <a:gd name="connsiteX2-521" fmla="*/ 73535 w 163057"/>
              <a:gd name="connsiteY2-522" fmla="*/ 172649 h 1259698"/>
              <a:gd name="connsiteX3-523" fmla="*/ 83127 w 163057"/>
              <a:gd name="connsiteY3-524" fmla="*/ 358086 h 1259698"/>
              <a:gd name="connsiteX4-525" fmla="*/ 83127 w 163057"/>
              <a:gd name="connsiteY4-526" fmla="*/ 521144 h 1259698"/>
              <a:gd name="connsiteX5-527" fmla="*/ 81445 w 163057"/>
              <a:gd name="connsiteY5-528" fmla="*/ 597521 h 1259698"/>
              <a:gd name="connsiteX6-529" fmla="*/ 83127 w 163057"/>
              <a:gd name="connsiteY6-530" fmla="*/ 639440 h 1259698"/>
              <a:gd name="connsiteX7-531" fmla="*/ 79930 w 163057"/>
              <a:gd name="connsiteY7-532" fmla="*/ 780117 h 1259698"/>
              <a:gd name="connsiteX8-533" fmla="*/ 81446 w 163057"/>
              <a:gd name="connsiteY8-534" fmla="*/ 802142 h 1259698"/>
              <a:gd name="connsiteX9-535" fmla="*/ 79930 w 163057"/>
              <a:gd name="connsiteY9-536" fmla="*/ 872835 h 1259698"/>
              <a:gd name="connsiteX10-537" fmla="*/ 76733 w 163057"/>
              <a:gd name="connsiteY10-538" fmla="*/ 959160 h 1259698"/>
              <a:gd name="connsiteX11-539" fmla="*/ 76733 w 163057"/>
              <a:gd name="connsiteY11-540" fmla="*/ 1032696 h 1259698"/>
              <a:gd name="connsiteX12-541" fmla="*/ 95916 w 163057"/>
              <a:gd name="connsiteY12-542" fmla="*/ 1112626 h 1259698"/>
              <a:gd name="connsiteX13-543" fmla="*/ 108705 w 163057"/>
              <a:gd name="connsiteY13-544" fmla="*/ 1176570 h 1259698"/>
              <a:gd name="connsiteX14-545" fmla="*/ 147071 w 163057"/>
              <a:gd name="connsiteY14-546" fmla="*/ 1243712 h 1259698"/>
              <a:gd name="connsiteX15-547" fmla="*/ 163057 w 163057"/>
              <a:gd name="connsiteY15-548" fmla="*/ 1259698 h 1259698"/>
              <a:gd name="connsiteX16-549" fmla="*/ 163057 w 163057"/>
              <a:gd name="connsiteY16-550" fmla="*/ 1259698 h 1259698"/>
              <a:gd name="connsiteX0-551" fmla="*/ 0 w 163057"/>
              <a:gd name="connsiteY0-552" fmla="*/ 0 h 1259698"/>
              <a:gd name="connsiteX1-553" fmla="*/ 44761 w 163057"/>
              <a:gd name="connsiteY1-554" fmla="*/ 76732 h 1259698"/>
              <a:gd name="connsiteX2-555" fmla="*/ 73535 w 163057"/>
              <a:gd name="connsiteY2-556" fmla="*/ 172649 h 1259698"/>
              <a:gd name="connsiteX3-557" fmla="*/ 83127 w 163057"/>
              <a:gd name="connsiteY3-558" fmla="*/ 358086 h 1259698"/>
              <a:gd name="connsiteX4-559" fmla="*/ 83127 w 163057"/>
              <a:gd name="connsiteY4-560" fmla="*/ 521144 h 1259698"/>
              <a:gd name="connsiteX5-561" fmla="*/ 81445 w 163057"/>
              <a:gd name="connsiteY5-562" fmla="*/ 597521 h 1259698"/>
              <a:gd name="connsiteX6-563" fmla="*/ 83127 w 163057"/>
              <a:gd name="connsiteY6-564" fmla="*/ 639440 h 1259698"/>
              <a:gd name="connsiteX7-565" fmla="*/ 79930 w 163057"/>
              <a:gd name="connsiteY7-566" fmla="*/ 780117 h 1259698"/>
              <a:gd name="connsiteX8-567" fmla="*/ 81446 w 163057"/>
              <a:gd name="connsiteY8-568" fmla="*/ 802142 h 1259698"/>
              <a:gd name="connsiteX9-569" fmla="*/ 79930 w 163057"/>
              <a:gd name="connsiteY9-570" fmla="*/ 872835 h 1259698"/>
              <a:gd name="connsiteX10-571" fmla="*/ 76733 w 163057"/>
              <a:gd name="connsiteY10-572" fmla="*/ 959160 h 1259698"/>
              <a:gd name="connsiteX11-573" fmla="*/ 76733 w 163057"/>
              <a:gd name="connsiteY11-574" fmla="*/ 1032696 h 1259698"/>
              <a:gd name="connsiteX12-575" fmla="*/ 95916 w 163057"/>
              <a:gd name="connsiteY12-576" fmla="*/ 1112626 h 1259698"/>
              <a:gd name="connsiteX13-577" fmla="*/ 108705 w 163057"/>
              <a:gd name="connsiteY13-578" fmla="*/ 1176570 h 1259698"/>
              <a:gd name="connsiteX14-579" fmla="*/ 147071 w 163057"/>
              <a:gd name="connsiteY14-580" fmla="*/ 1243712 h 1259698"/>
              <a:gd name="connsiteX15-581" fmla="*/ 163057 w 163057"/>
              <a:gd name="connsiteY15-582" fmla="*/ 1259698 h 1259698"/>
              <a:gd name="connsiteX16-583" fmla="*/ 163057 w 163057"/>
              <a:gd name="connsiteY16-584" fmla="*/ 1259698 h 1259698"/>
              <a:gd name="connsiteX0-585" fmla="*/ 0 w 163057"/>
              <a:gd name="connsiteY0-586" fmla="*/ 0 h 1259698"/>
              <a:gd name="connsiteX1-587" fmla="*/ 44761 w 163057"/>
              <a:gd name="connsiteY1-588" fmla="*/ 76732 h 1259698"/>
              <a:gd name="connsiteX2-589" fmla="*/ 73535 w 163057"/>
              <a:gd name="connsiteY2-590" fmla="*/ 172649 h 1259698"/>
              <a:gd name="connsiteX3-591" fmla="*/ 83127 w 163057"/>
              <a:gd name="connsiteY3-592" fmla="*/ 358086 h 1259698"/>
              <a:gd name="connsiteX4-593" fmla="*/ 83127 w 163057"/>
              <a:gd name="connsiteY4-594" fmla="*/ 521144 h 1259698"/>
              <a:gd name="connsiteX5-595" fmla="*/ 81445 w 163057"/>
              <a:gd name="connsiteY5-596" fmla="*/ 597521 h 1259698"/>
              <a:gd name="connsiteX6-597" fmla="*/ 83127 w 163057"/>
              <a:gd name="connsiteY6-598" fmla="*/ 639440 h 1259698"/>
              <a:gd name="connsiteX7-599" fmla="*/ 79930 w 163057"/>
              <a:gd name="connsiteY7-600" fmla="*/ 780117 h 1259698"/>
              <a:gd name="connsiteX8-601" fmla="*/ 81446 w 163057"/>
              <a:gd name="connsiteY8-602" fmla="*/ 802142 h 1259698"/>
              <a:gd name="connsiteX9-603" fmla="*/ 79930 w 163057"/>
              <a:gd name="connsiteY9-604" fmla="*/ 872835 h 1259698"/>
              <a:gd name="connsiteX10-605" fmla="*/ 76733 w 163057"/>
              <a:gd name="connsiteY10-606" fmla="*/ 959160 h 1259698"/>
              <a:gd name="connsiteX11-607" fmla="*/ 76733 w 163057"/>
              <a:gd name="connsiteY11-608" fmla="*/ 1032696 h 1259698"/>
              <a:gd name="connsiteX12-609" fmla="*/ 95916 w 163057"/>
              <a:gd name="connsiteY12-610" fmla="*/ 1112626 h 1259698"/>
              <a:gd name="connsiteX13-611" fmla="*/ 108705 w 163057"/>
              <a:gd name="connsiteY13-612" fmla="*/ 1176570 h 1259698"/>
              <a:gd name="connsiteX14-613" fmla="*/ 147071 w 163057"/>
              <a:gd name="connsiteY14-614" fmla="*/ 1243712 h 1259698"/>
              <a:gd name="connsiteX15-615" fmla="*/ 163057 w 163057"/>
              <a:gd name="connsiteY15-616" fmla="*/ 1259698 h 1259698"/>
              <a:gd name="connsiteX16-617" fmla="*/ 163057 w 163057"/>
              <a:gd name="connsiteY16-618" fmla="*/ 1259698 h 1259698"/>
              <a:gd name="connsiteX0-619" fmla="*/ 0 w 163057"/>
              <a:gd name="connsiteY0-620" fmla="*/ 0 h 1259698"/>
              <a:gd name="connsiteX1-621" fmla="*/ 44761 w 163057"/>
              <a:gd name="connsiteY1-622" fmla="*/ 76732 h 1259698"/>
              <a:gd name="connsiteX2-623" fmla="*/ 73535 w 163057"/>
              <a:gd name="connsiteY2-624" fmla="*/ 172649 h 1259698"/>
              <a:gd name="connsiteX3-625" fmla="*/ 83127 w 163057"/>
              <a:gd name="connsiteY3-626" fmla="*/ 358086 h 1259698"/>
              <a:gd name="connsiteX4-627" fmla="*/ 83127 w 163057"/>
              <a:gd name="connsiteY4-628" fmla="*/ 521144 h 1259698"/>
              <a:gd name="connsiteX5-629" fmla="*/ 81445 w 163057"/>
              <a:gd name="connsiteY5-630" fmla="*/ 597521 h 1259698"/>
              <a:gd name="connsiteX6-631" fmla="*/ 83127 w 163057"/>
              <a:gd name="connsiteY6-632" fmla="*/ 639440 h 1259698"/>
              <a:gd name="connsiteX7-633" fmla="*/ 81446 w 163057"/>
              <a:gd name="connsiteY7-634" fmla="*/ 766973 h 1259698"/>
              <a:gd name="connsiteX8-635" fmla="*/ 79930 w 163057"/>
              <a:gd name="connsiteY8-636" fmla="*/ 780117 h 1259698"/>
              <a:gd name="connsiteX9-637" fmla="*/ 81446 w 163057"/>
              <a:gd name="connsiteY9-638" fmla="*/ 802142 h 1259698"/>
              <a:gd name="connsiteX10-639" fmla="*/ 79930 w 163057"/>
              <a:gd name="connsiteY10-640" fmla="*/ 872835 h 1259698"/>
              <a:gd name="connsiteX11-641" fmla="*/ 76733 w 163057"/>
              <a:gd name="connsiteY11-642" fmla="*/ 959160 h 1259698"/>
              <a:gd name="connsiteX12-643" fmla="*/ 76733 w 163057"/>
              <a:gd name="connsiteY12-644" fmla="*/ 1032696 h 1259698"/>
              <a:gd name="connsiteX13-645" fmla="*/ 95916 w 163057"/>
              <a:gd name="connsiteY13-646" fmla="*/ 1112626 h 1259698"/>
              <a:gd name="connsiteX14-647" fmla="*/ 108705 w 163057"/>
              <a:gd name="connsiteY14-648" fmla="*/ 1176570 h 1259698"/>
              <a:gd name="connsiteX15-649" fmla="*/ 147071 w 163057"/>
              <a:gd name="connsiteY15-650" fmla="*/ 1243712 h 1259698"/>
              <a:gd name="connsiteX16-651" fmla="*/ 163057 w 163057"/>
              <a:gd name="connsiteY16-652" fmla="*/ 1259698 h 1259698"/>
              <a:gd name="connsiteX17" fmla="*/ 163057 w 163057"/>
              <a:gd name="connsiteY17" fmla="*/ 1259698 h 1259698"/>
              <a:gd name="connsiteX0-653" fmla="*/ 0 w 163057"/>
              <a:gd name="connsiteY0-654" fmla="*/ 0 h 1259698"/>
              <a:gd name="connsiteX1-655" fmla="*/ 44761 w 163057"/>
              <a:gd name="connsiteY1-656" fmla="*/ 76732 h 1259698"/>
              <a:gd name="connsiteX2-657" fmla="*/ 73535 w 163057"/>
              <a:gd name="connsiteY2-658" fmla="*/ 172649 h 1259698"/>
              <a:gd name="connsiteX3-659" fmla="*/ 83127 w 163057"/>
              <a:gd name="connsiteY3-660" fmla="*/ 358086 h 1259698"/>
              <a:gd name="connsiteX4-661" fmla="*/ 83127 w 163057"/>
              <a:gd name="connsiteY4-662" fmla="*/ 521144 h 1259698"/>
              <a:gd name="connsiteX5-663" fmla="*/ 81445 w 163057"/>
              <a:gd name="connsiteY5-664" fmla="*/ 597521 h 1259698"/>
              <a:gd name="connsiteX6-665" fmla="*/ 83127 w 163057"/>
              <a:gd name="connsiteY6-666" fmla="*/ 639440 h 1259698"/>
              <a:gd name="connsiteX7-667" fmla="*/ 81446 w 163057"/>
              <a:gd name="connsiteY7-668" fmla="*/ 766973 h 1259698"/>
              <a:gd name="connsiteX8-669" fmla="*/ 79930 w 163057"/>
              <a:gd name="connsiteY8-670" fmla="*/ 780117 h 1259698"/>
              <a:gd name="connsiteX9-671" fmla="*/ 81446 w 163057"/>
              <a:gd name="connsiteY9-672" fmla="*/ 802142 h 1259698"/>
              <a:gd name="connsiteX10-673" fmla="*/ 79930 w 163057"/>
              <a:gd name="connsiteY10-674" fmla="*/ 872835 h 1259698"/>
              <a:gd name="connsiteX11-675" fmla="*/ 76733 w 163057"/>
              <a:gd name="connsiteY11-676" fmla="*/ 959160 h 1259698"/>
              <a:gd name="connsiteX12-677" fmla="*/ 76733 w 163057"/>
              <a:gd name="connsiteY12-678" fmla="*/ 1032696 h 1259698"/>
              <a:gd name="connsiteX13-679" fmla="*/ 95916 w 163057"/>
              <a:gd name="connsiteY13-680" fmla="*/ 1112626 h 1259698"/>
              <a:gd name="connsiteX14-681" fmla="*/ 108705 w 163057"/>
              <a:gd name="connsiteY14-682" fmla="*/ 1176570 h 1259698"/>
              <a:gd name="connsiteX15-683" fmla="*/ 147071 w 163057"/>
              <a:gd name="connsiteY15-684" fmla="*/ 1243712 h 1259698"/>
              <a:gd name="connsiteX16-685" fmla="*/ 163057 w 163057"/>
              <a:gd name="connsiteY16-686" fmla="*/ 1259698 h 1259698"/>
              <a:gd name="connsiteX17-687" fmla="*/ 163057 w 163057"/>
              <a:gd name="connsiteY17-688" fmla="*/ 1259698 h 1259698"/>
              <a:gd name="connsiteX0-689" fmla="*/ 0 w 163057"/>
              <a:gd name="connsiteY0-690" fmla="*/ 0 h 1259698"/>
              <a:gd name="connsiteX1-691" fmla="*/ 44761 w 163057"/>
              <a:gd name="connsiteY1-692" fmla="*/ 76732 h 1259698"/>
              <a:gd name="connsiteX2-693" fmla="*/ 73535 w 163057"/>
              <a:gd name="connsiteY2-694" fmla="*/ 172649 h 1259698"/>
              <a:gd name="connsiteX3-695" fmla="*/ 83127 w 163057"/>
              <a:gd name="connsiteY3-696" fmla="*/ 358086 h 1259698"/>
              <a:gd name="connsiteX4-697" fmla="*/ 83127 w 163057"/>
              <a:gd name="connsiteY4-698" fmla="*/ 521144 h 1259698"/>
              <a:gd name="connsiteX5-699" fmla="*/ 81445 w 163057"/>
              <a:gd name="connsiteY5-700" fmla="*/ 597521 h 1259698"/>
              <a:gd name="connsiteX6-701" fmla="*/ 83127 w 163057"/>
              <a:gd name="connsiteY6-702" fmla="*/ 639440 h 1259698"/>
              <a:gd name="connsiteX7-703" fmla="*/ 81446 w 163057"/>
              <a:gd name="connsiteY7-704" fmla="*/ 766973 h 1259698"/>
              <a:gd name="connsiteX8-705" fmla="*/ 79930 w 163057"/>
              <a:gd name="connsiteY8-706" fmla="*/ 780117 h 1259698"/>
              <a:gd name="connsiteX9-707" fmla="*/ 81446 w 163057"/>
              <a:gd name="connsiteY9-708" fmla="*/ 802142 h 1259698"/>
              <a:gd name="connsiteX10-709" fmla="*/ 79930 w 163057"/>
              <a:gd name="connsiteY10-710" fmla="*/ 872835 h 1259698"/>
              <a:gd name="connsiteX11-711" fmla="*/ 76733 w 163057"/>
              <a:gd name="connsiteY11-712" fmla="*/ 959160 h 1259698"/>
              <a:gd name="connsiteX12-713" fmla="*/ 78248 w 163057"/>
              <a:gd name="connsiteY12-714" fmla="*/ 1000369 h 1259698"/>
              <a:gd name="connsiteX13-715" fmla="*/ 76733 w 163057"/>
              <a:gd name="connsiteY13-716" fmla="*/ 1032696 h 1259698"/>
              <a:gd name="connsiteX14-717" fmla="*/ 95916 w 163057"/>
              <a:gd name="connsiteY14-718" fmla="*/ 1112626 h 1259698"/>
              <a:gd name="connsiteX15-719" fmla="*/ 108705 w 163057"/>
              <a:gd name="connsiteY15-720" fmla="*/ 1176570 h 1259698"/>
              <a:gd name="connsiteX16-721" fmla="*/ 147071 w 163057"/>
              <a:gd name="connsiteY16-722" fmla="*/ 1243712 h 1259698"/>
              <a:gd name="connsiteX17-723" fmla="*/ 163057 w 163057"/>
              <a:gd name="connsiteY17-724" fmla="*/ 1259698 h 1259698"/>
              <a:gd name="connsiteX18" fmla="*/ 163057 w 163057"/>
              <a:gd name="connsiteY18" fmla="*/ 1259698 h 1259698"/>
              <a:gd name="connsiteX0-725" fmla="*/ 0 w 163057"/>
              <a:gd name="connsiteY0-726" fmla="*/ 0 h 1259698"/>
              <a:gd name="connsiteX1-727" fmla="*/ 44761 w 163057"/>
              <a:gd name="connsiteY1-728" fmla="*/ 76732 h 1259698"/>
              <a:gd name="connsiteX2-729" fmla="*/ 73535 w 163057"/>
              <a:gd name="connsiteY2-730" fmla="*/ 172649 h 1259698"/>
              <a:gd name="connsiteX3-731" fmla="*/ 83127 w 163057"/>
              <a:gd name="connsiteY3-732" fmla="*/ 358086 h 1259698"/>
              <a:gd name="connsiteX4-733" fmla="*/ 83127 w 163057"/>
              <a:gd name="connsiteY4-734" fmla="*/ 521144 h 1259698"/>
              <a:gd name="connsiteX5-735" fmla="*/ 81445 w 163057"/>
              <a:gd name="connsiteY5-736" fmla="*/ 597521 h 1259698"/>
              <a:gd name="connsiteX6-737" fmla="*/ 83127 w 163057"/>
              <a:gd name="connsiteY6-738" fmla="*/ 639440 h 1259698"/>
              <a:gd name="connsiteX7-739" fmla="*/ 81446 w 163057"/>
              <a:gd name="connsiteY7-740" fmla="*/ 766973 h 1259698"/>
              <a:gd name="connsiteX8-741" fmla="*/ 79930 w 163057"/>
              <a:gd name="connsiteY8-742" fmla="*/ 780117 h 1259698"/>
              <a:gd name="connsiteX9-743" fmla="*/ 81446 w 163057"/>
              <a:gd name="connsiteY9-744" fmla="*/ 802142 h 1259698"/>
              <a:gd name="connsiteX10-745" fmla="*/ 79930 w 163057"/>
              <a:gd name="connsiteY10-746" fmla="*/ 872835 h 1259698"/>
              <a:gd name="connsiteX11-747" fmla="*/ 86325 w 163057"/>
              <a:gd name="connsiteY11-748" fmla="*/ 962357 h 1259698"/>
              <a:gd name="connsiteX12-749" fmla="*/ 78248 w 163057"/>
              <a:gd name="connsiteY12-750" fmla="*/ 1000369 h 1259698"/>
              <a:gd name="connsiteX13-751" fmla="*/ 76733 w 163057"/>
              <a:gd name="connsiteY13-752" fmla="*/ 1032696 h 1259698"/>
              <a:gd name="connsiteX14-753" fmla="*/ 95916 w 163057"/>
              <a:gd name="connsiteY14-754" fmla="*/ 1112626 h 1259698"/>
              <a:gd name="connsiteX15-755" fmla="*/ 108705 w 163057"/>
              <a:gd name="connsiteY15-756" fmla="*/ 1176570 h 1259698"/>
              <a:gd name="connsiteX16-757" fmla="*/ 147071 w 163057"/>
              <a:gd name="connsiteY16-758" fmla="*/ 1243712 h 1259698"/>
              <a:gd name="connsiteX17-759" fmla="*/ 163057 w 163057"/>
              <a:gd name="connsiteY17-760" fmla="*/ 1259698 h 1259698"/>
              <a:gd name="connsiteX18-761" fmla="*/ 163057 w 163057"/>
              <a:gd name="connsiteY18-762" fmla="*/ 1259698 h 1259698"/>
              <a:gd name="connsiteX0-763" fmla="*/ 0 w 163057"/>
              <a:gd name="connsiteY0-764" fmla="*/ 0 h 1259698"/>
              <a:gd name="connsiteX1-765" fmla="*/ 44761 w 163057"/>
              <a:gd name="connsiteY1-766" fmla="*/ 76732 h 1259698"/>
              <a:gd name="connsiteX2-767" fmla="*/ 73535 w 163057"/>
              <a:gd name="connsiteY2-768" fmla="*/ 172649 h 1259698"/>
              <a:gd name="connsiteX3-769" fmla="*/ 83127 w 163057"/>
              <a:gd name="connsiteY3-770" fmla="*/ 358086 h 1259698"/>
              <a:gd name="connsiteX4-771" fmla="*/ 83127 w 163057"/>
              <a:gd name="connsiteY4-772" fmla="*/ 521144 h 1259698"/>
              <a:gd name="connsiteX5-773" fmla="*/ 81445 w 163057"/>
              <a:gd name="connsiteY5-774" fmla="*/ 597521 h 1259698"/>
              <a:gd name="connsiteX6-775" fmla="*/ 83127 w 163057"/>
              <a:gd name="connsiteY6-776" fmla="*/ 639440 h 1259698"/>
              <a:gd name="connsiteX7-777" fmla="*/ 81446 w 163057"/>
              <a:gd name="connsiteY7-778" fmla="*/ 766973 h 1259698"/>
              <a:gd name="connsiteX8-779" fmla="*/ 79930 w 163057"/>
              <a:gd name="connsiteY8-780" fmla="*/ 780117 h 1259698"/>
              <a:gd name="connsiteX9-781" fmla="*/ 81446 w 163057"/>
              <a:gd name="connsiteY9-782" fmla="*/ 802142 h 1259698"/>
              <a:gd name="connsiteX10-783" fmla="*/ 86324 w 163057"/>
              <a:gd name="connsiteY10-784" fmla="*/ 879229 h 1259698"/>
              <a:gd name="connsiteX11-785" fmla="*/ 86325 w 163057"/>
              <a:gd name="connsiteY11-786" fmla="*/ 962357 h 1259698"/>
              <a:gd name="connsiteX12-787" fmla="*/ 78248 w 163057"/>
              <a:gd name="connsiteY12-788" fmla="*/ 1000369 h 1259698"/>
              <a:gd name="connsiteX13-789" fmla="*/ 76733 w 163057"/>
              <a:gd name="connsiteY13-790" fmla="*/ 1032696 h 1259698"/>
              <a:gd name="connsiteX14-791" fmla="*/ 95916 w 163057"/>
              <a:gd name="connsiteY14-792" fmla="*/ 1112626 h 1259698"/>
              <a:gd name="connsiteX15-793" fmla="*/ 108705 w 163057"/>
              <a:gd name="connsiteY15-794" fmla="*/ 1176570 h 1259698"/>
              <a:gd name="connsiteX16-795" fmla="*/ 147071 w 163057"/>
              <a:gd name="connsiteY16-796" fmla="*/ 1243712 h 1259698"/>
              <a:gd name="connsiteX17-797" fmla="*/ 163057 w 163057"/>
              <a:gd name="connsiteY17-798" fmla="*/ 1259698 h 1259698"/>
              <a:gd name="connsiteX18-799" fmla="*/ 163057 w 163057"/>
              <a:gd name="connsiteY18-800" fmla="*/ 1259698 h 1259698"/>
              <a:gd name="connsiteX0-801" fmla="*/ 0 w 163057"/>
              <a:gd name="connsiteY0-802" fmla="*/ 0 h 1259698"/>
              <a:gd name="connsiteX1-803" fmla="*/ 44761 w 163057"/>
              <a:gd name="connsiteY1-804" fmla="*/ 76732 h 1259698"/>
              <a:gd name="connsiteX2-805" fmla="*/ 73535 w 163057"/>
              <a:gd name="connsiteY2-806" fmla="*/ 172649 h 1259698"/>
              <a:gd name="connsiteX3-807" fmla="*/ 83127 w 163057"/>
              <a:gd name="connsiteY3-808" fmla="*/ 358086 h 1259698"/>
              <a:gd name="connsiteX4-809" fmla="*/ 83127 w 163057"/>
              <a:gd name="connsiteY4-810" fmla="*/ 521144 h 1259698"/>
              <a:gd name="connsiteX5-811" fmla="*/ 81445 w 163057"/>
              <a:gd name="connsiteY5-812" fmla="*/ 597521 h 1259698"/>
              <a:gd name="connsiteX6-813" fmla="*/ 83127 w 163057"/>
              <a:gd name="connsiteY6-814" fmla="*/ 639440 h 1259698"/>
              <a:gd name="connsiteX7-815" fmla="*/ 81446 w 163057"/>
              <a:gd name="connsiteY7-816" fmla="*/ 766973 h 1259698"/>
              <a:gd name="connsiteX8-817" fmla="*/ 79930 w 163057"/>
              <a:gd name="connsiteY8-818" fmla="*/ 780117 h 1259698"/>
              <a:gd name="connsiteX9-819" fmla="*/ 81446 w 163057"/>
              <a:gd name="connsiteY9-820" fmla="*/ 802142 h 1259698"/>
              <a:gd name="connsiteX10-821" fmla="*/ 76732 w 163057"/>
              <a:gd name="connsiteY10-822" fmla="*/ 879229 h 1259698"/>
              <a:gd name="connsiteX11-823" fmla="*/ 86325 w 163057"/>
              <a:gd name="connsiteY11-824" fmla="*/ 962357 h 1259698"/>
              <a:gd name="connsiteX12-825" fmla="*/ 78248 w 163057"/>
              <a:gd name="connsiteY12-826" fmla="*/ 1000369 h 1259698"/>
              <a:gd name="connsiteX13-827" fmla="*/ 76733 w 163057"/>
              <a:gd name="connsiteY13-828" fmla="*/ 1032696 h 1259698"/>
              <a:gd name="connsiteX14-829" fmla="*/ 95916 w 163057"/>
              <a:gd name="connsiteY14-830" fmla="*/ 1112626 h 1259698"/>
              <a:gd name="connsiteX15-831" fmla="*/ 108705 w 163057"/>
              <a:gd name="connsiteY15-832" fmla="*/ 1176570 h 1259698"/>
              <a:gd name="connsiteX16-833" fmla="*/ 147071 w 163057"/>
              <a:gd name="connsiteY16-834" fmla="*/ 1243712 h 1259698"/>
              <a:gd name="connsiteX17-835" fmla="*/ 163057 w 163057"/>
              <a:gd name="connsiteY17-836" fmla="*/ 1259698 h 1259698"/>
              <a:gd name="connsiteX18-837" fmla="*/ 163057 w 163057"/>
              <a:gd name="connsiteY18-838" fmla="*/ 1259698 h 1259698"/>
              <a:gd name="connsiteX0-839" fmla="*/ 0 w 163057"/>
              <a:gd name="connsiteY0-840" fmla="*/ 0 h 1259698"/>
              <a:gd name="connsiteX1-841" fmla="*/ 44761 w 163057"/>
              <a:gd name="connsiteY1-842" fmla="*/ 76732 h 1259698"/>
              <a:gd name="connsiteX2-843" fmla="*/ 73535 w 163057"/>
              <a:gd name="connsiteY2-844" fmla="*/ 172649 h 1259698"/>
              <a:gd name="connsiteX3-845" fmla="*/ 83127 w 163057"/>
              <a:gd name="connsiteY3-846" fmla="*/ 358086 h 1259698"/>
              <a:gd name="connsiteX4-847" fmla="*/ 83127 w 163057"/>
              <a:gd name="connsiteY4-848" fmla="*/ 521144 h 1259698"/>
              <a:gd name="connsiteX5-849" fmla="*/ 81445 w 163057"/>
              <a:gd name="connsiteY5-850" fmla="*/ 597521 h 1259698"/>
              <a:gd name="connsiteX6-851" fmla="*/ 83127 w 163057"/>
              <a:gd name="connsiteY6-852" fmla="*/ 639440 h 1259698"/>
              <a:gd name="connsiteX7-853" fmla="*/ 81446 w 163057"/>
              <a:gd name="connsiteY7-854" fmla="*/ 766973 h 1259698"/>
              <a:gd name="connsiteX8-855" fmla="*/ 79930 w 163057"/>
              <a:gd name="connsiteY8-856" fmla="*/ 780117 h 1259698"/>
              <a:gd name="connsiteX9-857" fmla="*/ 81446 w 163057"/>
              <a:gd name="connsiteY9-858" fmla="*/ 802142 h 1259698"/>
              <a:gd name="connsiteX10-859" fmla="*/ 83127 w 163057"/>
              <a:gd name="connsiteY10-860" fmla="*/ 882427 h 1259698"/>
              <a:gd name="connsiteX11-861" fmla="*/ 86325 w 163057"/>
              <a:gd name="connsiteY11-862" fmla="*/ 962357 h 1259698"/>
              <a:gd name="connsiteX12-863" fmla="*/ 78248 w 163057"/>
              <a:gd name="connsiteY12-864" fmla="*/ 1000369 h 1259698"/>
              <a:gd name="connsiteX13-865" fmla="*/ 76733 w 163057"/>
              <a:gd name="connsiteY13-866" fmla="*/ 1032696 h 1259698"/>
              <a:gd name="connsiteX14-867" fmla="*/ 95916 w 163057"/>
              <a:gd name="connsiteY14-868" fmla="*/ 1112626 h 1259698"/>
              <a:gd name="connsiteX15-869" fmla="*/ 108705 w 163057"/>
              <a:gd name="connsiteY15-870" fmla="*/ 1176570 h 1259698"/>
              <a:gd name="connsiteX16-871" fmla="*/ 147071 w 163057"/>
              <a:gd name="connsiteY16-872" fmla="*/ 1243712 h 1259698"/>
              <a:gd name="connsiteX17-873" fmla="*/ 163057 w 163057"/>
              <a:gd name="connsiteY17-874" fmla="*/ 1259698 h 1259698"/>
              <a:gd name="connsiteX18-875" fmla="*/ 163057 w 163057"/>
              <a:gd name="connsiteY18-876" fmla="*/ 1259698 h 1259698"/>
              <a:gd name="connsiteX0-877" fmla="*/ 0 w 163057"/>
              <a:gd name="connsiteY0-878" fmla="*/ 0 h 1259698"/>
              <a:gd name="connsiteX1-879" fmla="*/ 44761 w 163057"/>
              <a:gd name="connsiteY1-880" fmla="*/ 76732 h 1259698"/>
              <a:gd name="connsiteX2-881" fmla="*/ 73535 w 163057"/>
              <a:gd name="connsiteY2-882" fmla="*/ 172649 h 1259698"/>
              <a:gd name="connsiteX3-883" fmla="*/ 83127 w 163057"/>
              <a:gd name="connsiteY3-884" fmla="*/ 358086 h 1259698"/>
              <a:gd name="connsiteX4-885" fmla="*/ 83127 w 163057"/>
              <a:gd name="connsiteY4-886" fmla="*/ 521144 h 1259698"/>
              <a:gd name="connsiteX5-887" fmla="*/ 81445 w 163057"/>
              <a:gd name="connsiteY5-888" fmla="*/ 597521 h 1259698"/>
              <a:gd name="connsiteX6-889" fmla="*/ 83127 w 163057"/>
              <a:gd name="connsiteY6-890" fmla="*/ 639440 h 1259698"/>
              <a:gd name="connsiteX7-891" fmla="*/ 81446 w 163057"/>
              <a:gd name="connsiteY7-892" fmla="*/ 766973 h 1259698"/>
              <a:gd name="connsiteX8-893" fmla="*/ 79930 w 163057"/>
              <a:gd name="connsiteY8-894" fmla="*/ 780117 h 1259698"/>
              <a:gd name="connsiteX9-895" fmla="*/ 84643 w 163057"/>
              <a:gd name="connsiteY9-896" fmla="*/ 808537 h 1259698"/>
              <a:gd name="connsiteX10-897" fmla="*/ 83127 w 163057"/>
              <a:gd name="connsiteY10-898" fmla="*/ 882427 h 1259698"/>
              <a:gd name="connsiteX11-899" fmla="*/ 86325 w 163057"/>
              <a:gd name="connsiteY11-900" fmla="*/ 962357 h 1259698"/>
              <a:gd name="connsiteX12-901" fmla="*/ 78248 w 163057"/>
              <a:gd name="connsiteY12-902" fmla="*/ 1000369 h 1259698"/>
              <a:gd name="connsiteX13-903" fmla="*/ 76733 w 163057"/>
              <a:gd name="connsiteY13-904" fmla="*/ 1032696 h 1259698"/>
              <a:gd name="connsiteX14-905" fmla="*/ 95916 w 163057"/>
              <a:gd name="connsiteY14-906" fmla="*/ 1112626 h 1259698"/>
              <a:gd name="connsiteX15-907" fmla="*/ 108705 w 163057"/>
              <a:gd name="connsiteY15-908" fmla="*/ 1176570 h 1259698"/>
              <a:gd name="connsiteX16-909" fmla="*/ 147071 w 163057"/>
              <a:gd name="connsiteY16-910" fmla="*/ 1243712 h 1259698"/>
              <a:gd name="connsiteX17-911" fmla="*/ 163057 w 163057"/>
              <a:gd name="connsiteY17-912" fmla="*/ 1259698 h 1259698"/>
              <a:gd name="connsiteX18-913" fmla="*/ 163057 w 163057"/>
              <a:gd name="connsiteY18-914" fmla="*/ 1259698 h 1259698"/>
              <a:gd name="connsiteX0-915" fmla="*/ 0 w 163057"/>
              <a:gd name="connsiteY0-916" fmla="*/ 0 h 1259698"/>
              <a:gd name="connsiteX1-917" fmla="*/ 44761 w 163057"/>
              <a:gd name="connsiteY1-918" fmla="*/ 76732 h 1259698"/>
              <a:gd name="connsiteX2-919" fmla="*/ 73535 w 163057"/>
              <a:gd name="connsiteY2-920" fmla="*/ 172649 h 1259698"/>
              <a:gd name="connsiteX3-921" fmla="*/ 83127 w 163057"/>
              <a:gd name="connsiteY3-922" fmla="*/ 358086 h 1259698"/>
              <a:gd name="connsiteX4-923" fmla="*/ 83127 w 163057"/>
              <a:gd name="connsiteY4-924" fmla="*/ 521144 h 1259698"/>
              <a:gd name="connsiteX5-925" fmla="*/ 81445 w 163057"/>
              <a:gd name="connsiteY5-926" fmla="*/ 597521 h 1259698"/>
              <a:gd name="connsiteX6-927" fmla="*/ 83127 w 163057"/>
              <a:gd name="connsiteY6-928" fmla="*/ 639440 h 1259698"/>
              <a:gd name="connsiteX7-929" fmla="*/ 81446 w 163057"/>
              <a:gd name="connsiteY7-930" fmla="*/ 766973 h 1259698"/>
              <a:gd name="connsiteX8-931" fmla="*/ 79930 w 163057"/>
              <a:gd name="connsiteY8-932" fmla="*/ 780117 h 1259698"/>
              <a:gd name="connsiteX9-933" fmla="*/ 75051 w 163057"/>
              <a:gd name="connsiteY9-934" fmla="*/ 808537 h 1259698"/>
              <a:gd name="connsiteX10-935" fmla="*/ 83127 w 163057"/>
              <a:gd name="connsiteY10-936" fmla="*/ 882427 h 1259698"/>
              <a:gd name="connsiteX11-937" fmla="*/ 86325 w 163057"/>
              <a:gd name="connsiteY11-938" fmla="*/ 962357 h 1259698"/>
              <a:gd name="connsiteX12-939" fmla="*/ 78248 w 163057"/>
              <a:gd name="connsiteY12-940" fmla="*/ 1000369 h 1259698"/>
              <a:gd name="connsiteX13-941" fmla="*/ 76733 w 163057"/>
              <a:gd name="connsiteY13-942" fmla="*/ 1032696 h 1259698"/>
              <a:gd name="connsiteX14-943" fmla="*/ 95916 w 163057"/>
              <a:gd name="connsiteY14-944" fmla="*/ 1112626 h 1259698"/>
              <a:gd name="connsiteX15-945" fmla="*/ 108705 w 163057"/>
              <a:gd name="connsiteY15-946" fmla="*/ 1176570 h 1259698"/>
              <a:gd name="connsiteX16-947" fmla="*/ 147071 w 163057"/>
              <a:gd name="connsiteY16-948" fmla="*/ 1243712 h 1259698"/>
              <a:gd name="connsiteX17-949" fmla="*/ 163057 w 163057"/>
              <a:gd name="connsiteY17-950" fmla="*/ 1259698 h 1259698"/>
              <a:gd name="connsiteX18-951" fmla="*/ 163057 w 163057"/>
              <a:gd name="connsiteY18-952" fmla="*/ 1259698 h 1259698"/>
              <a:gd name="connsiteX0-953" fmla="*/ 0 w 163057"/>
              <a:gd name="connsiteY0-954" fmla="*/ 0 h 1259698"/>
              <a:gd name="connsiteX1-955" fmla="*/ 44761 w 163057"/>
              <a:gd name="connsiteY1-956" fmla="*/ 76732 h 1259698"/>
              <a:gd name="connsiteX2-957" fmla="*/ 73535 w 163057"/>
              <a:gd name="connsiteY2-958" fmla="*/ 172649 h 1259698"/>
              <a:gd name="connsiteX3-959" fmla="*/ 83127 w 163057"/>
              <a:gd name="connsiteY3-960" fmla="*/ 358086 h 1259698"/>
              <a:gd name="connsiteX4-961" fmla="*/ 83127 w 163057"/>
              <a:gd name="connsiteY4-962" fmla="*/ 521144 h 1259698"/>
              <a:gd name="connsiteX5-963" fmla="*/ 81445 w 163057"/>
              <a:gd name="connsiteY5-964" fmla="*/ 597521 h 1259698"/>
              <a:gd name="connsiteX6-965" fmla="*/ 83127 w 163057"/>
              <a:gd name="connsiteY6-966" fmla="*/ 639440 h 1259698"/>
              <a:gd name="connsiteX7-967" fmla="*/ 81446 w 163057"/>
              <a:gd name="connsiteY7-968" fmla="*/ 766973 h 1259698"/>
              <a:gd name="connsiteX8-969" fmla="*/ 79930 w 163057"/>
              <a:gd name="connsiteY8-970" fmla="*/ 780117 h 1259698"/>
              <a:gd name="connsiteX9-971" fmla="*/ 81446 w 163057"/>
              <a:gd name="connsiteY9-972" fmla="*/ 814931 h 1259698"/>
              <a:gd name="connsiteX10-973" fmla="*/ 83127 w 163057"/>
              <a:gd name="connsiteY10-974" fmla="*/ 882427 h 1259698"/>
              <a:gd name="connsiteX11-975" fmla="*/ 86325 w 163057"/>
              <a:gd name="connsiteY11-976" fmla="*/ 962357 h 1259698"/>
              <a:gd name="connsiteX12-977" fmla="*/ 78248 w 163057"/>
              <a:gd name="connsiteY12-978" fmla="*/ 1000369 h 1259698"/>
              <a:gd name="connsiteX13-979" fmla="*/ 76733 w 163057"/>
              <a:gd name="connsiteY13-980" fmla="*/ 1032696 h 1259698"/>
              <a:gd name="connsiteX14-981" fmla="*/ 95916 w 163057"/>
              <a:gd name="connsiteY14-982" fmla="*/ 1112626 h 1259698"/>
              <a:gd name="connsiteX15-983" fmla="*/ 108705 w 163057"/>
              <a:gd name="connsiteY15-984" fmla="*/ 1176570 h 1259698"/>
              <a:gd name="connsiteX16-985" fmla="*/ 147071 w 163057"/>
              <a:gd name="connsiteY16-986" fmla="*/ 1243712 h 1259698"/>
              <a:gd name="connsiteX17-987" fmla="*/ 163057 w 163057"/>
              <a:gd name="connsiteY17-988" fmla="*/ 1259698 h 1259698"/>
              <a:gd name="connsiteX18-989" fmla="*/ 163057 w 163057"/>
              <a:gd name="connsiteY18-990" fmla="*/ 1259698 h 1259698"/>
              <a:gd name="connsiteX0-991" fmla="*/ 0 w 163057"/>
              <a:gd name="connsiteY0-992" fmla="*/ 0 h 1259698"/>
              <a:gd name="connsiteX1-993" fmla="*/ 44761 w 163057"/>
              <a:gd name="connsiteY1-994" fmla="*/ 76732 h 1259698"/>
              <a:gd name="connsiteX2-995" fmla="*/ 73535 w 163057"/>
              <a:gd name="connsiteY2-996" fmla="*/ 172649 h 1259698"/>
              <a:gd name="connsiteX3-997" fmla="*/ 83127 w 163057"/>
              <a:gd name="connsiteY3-998" fmla="*/ 358086 h 1259698"/>
              <a:gd name="connsiteX4-999" fmla="*/ 83127 w 163057"/>
              <a:gd name="connsiteY4-1000" fmla="*/ 521144 h 1259698"/>
              <a:gd name="connsiteX5-1001" fmla="*/ 81445 w 163057"/>
              <a:gd name="connsiteY5-1002" fmla="*/ 597521 h 1259698"/>
              <a:gd name="connsiteX6-1003" fmla="*/ 83127 w 163057"/>
              <a:gd name="connsiteY6-1004" fmla="*/ 639440 h 1259698"/>
              <a:gd name="connsiteX7-1005" fmla="*/ 81446 w 163057"/>
              <a:gd name="connsiteY7-1006" fmla="*/ 766973 h 1259698"/>
              <a:gd name="connsiteX8-1007" fmla="*/ 79930 w 163057"/>
              <a:gd name="connsiteY8-1008" fmla="*/ 780117 h 1259698"/>
              <a:gd name="connsiteX9-1009" fmla="*/ 81446 w 163057"/>
              <a:gd name="connsiteY9-1010" fmla="*/ 814931 h 1259698"/>
              <a:gd name="connsiteX10-1011" fmla="*/ 83127 w 163057"/>
              <a:gd name="connsiteY10-1012" fmla="*/ 882427 h 1259698"/>
              <a:gd name="connsiteX11-1013" fmla="*/ 86325 w 163057"/>
              <a:gd name="connsiteY11-1014" fmla="*/ 962357 h 1259698"/>
              <a:gd name="connsiteX12-1015" fmla="*/ 78248 w 163057"/>
              <a:gd name="connsiteY12-1016" fmla="*/ 1000369 h 1259698"/>
              <a:gd name="connsiteX13-1017" fmla="*/ 76733 w 163057"/>
              <a:gd name="connsiteY13-1018" fmla="*/ 1032696 h 1259698"/>
              <a:gd name="connsiteX14-1019" fmla="*/ 95916 w 163057"/>
              <a:gd name="connsiteY14-1020" fmla="*/ 1112626 h 1259698"/>
              <a:gd name="connsiteX15-1021" fmla="*/ 108705 w 163057"/>
              <a:gd name="connsiteY15-1022" fmla="*/ 1176570 h 1259698"/>
              <a:gd name="connsiteX16-1023" fmla="*/ 147071 w 163057"/>
              <a:gd name="connsiteY16-1024" fmla="*/ 1243712 h 1259698"/>
              <a:gd name="connsiteX17-1025" fmla="*/ 163057 w 163057"/>
              <a:gd name="connsiteY17-1026" fmla="*/ 1259698 h 1259698"/>
              <a:gd name="connsiteX18-1027" fmla="*/ 163057 w 163057"/>
              <a:gd name="connsiteY18-1028" fmla="*/ 1259698 h 1259698"/>
              <a:gd name="connsiteX0-1029" fmla="*/ 0 w 163057"/>
              <a:gd name="connsiteY0-1030" fmla="*/ 0 h 1259698"/>
              <a:gd name="connsiteX1-1031" fmla="*/ 44761 w 163057"/>
              <a:gd name="connsiteY1-1032" fmla="*/ 76732 h 1259698"/>
              <a:gd name="connsiteX2-1033" fmla="*/ 73535 w 163057"/>
              <a:gd name="connsiteY2-1034" fmla="*/ 172649 h 1259698"/>
              <a:gd name="connsiteX3-1035" fmla="*/ 83127 w 163057"/>
              <a:gd name="connsiteY3-1036" fmla="*/ 358086 h 1259698"/>
              <a:gd name="connsiteX4-1037" fmla="*/ 83127 w 163057"/>
              <a:gd name="connsiteY4-1038" fmla="*/ 521144 h 1259698"/>
              <a:gd name="connsiteX5-1039" fmla="*/ 81445 w 163057"/>
              <a:gd name="connsiteY5-1040" fmla="*/ 597521 h 1259698"/>
              <a:gd name="connsiteX6-1041" fmla="*/ 83127 w 163057"/>
              <a:gd name="connsiteY6-1042" fmla="*/ 639440 h 1259698"/>
              <a:gd name="connsiteX7-1043" fmla="*/ 81446 w 163057"/>
              <a:gd name="connsiteY7-1044" fmla="*/ 766973 h 1259698"/>
              <a:gd name="connsiteX8-1045" fmla="*/ 79930 w 163057"/>
              <a:gd name="connsiteY8-1046" fmla="*/ 780117 h 1259698"/>
              <a:gd name="connsiteX9-1047" fmla="*/ 81446 w 163057"/>
              <a:gd name="connsiteY9-1048" fmla="*/ 814931 h 1259698"/>
              <a:gd name="connsiteX10-1049" fmla="*/ 83127 w 163057"/>
              <a:gd name="connsiteY10-1050" fmla="*/ 882427 h 1259698"/>
              <a:gd name="connsiteX11-1051" fmla="*/ 86325 w 163057"/>
              <a:gd name="connsiteY11-1052" fmla="*/ 962357 h 1259698"/>
              <a:gd name="connsiteX12-1053" fmla="*/ 78248 w 163057"/>
              <a:gd name="connsiteY12-1054" fmla="*/ 1000369 h 1259698"/>
              <a:gd name="connsiteX13-1055" fmla="*/ 83128 w 163057"/>
              <a:gd name="connsiteY13-1056" fmla="*/ 1032696 h 1259698"/>
              <a:gd name="connsiteX14-1057" fmla="*/ 95916 w 163057"/>
              <a:gd name="connsiteY14-1058" fmla="*/ 1112626 h 1259698"/>
              <a:gd name="connsiteX15-1059" fmla="*/ 108705 w 163057"/>
              <a:gd name="connsiteY15-1060" fmla="*/ 1176570 h 1259698"/>
              <a:gd name="connsiteX16-1061" fmla="*/ 147071 w 163057"/>
              <a:gd name="connsiteY16-1062" fmla="*/ 1243712 h 1259698"/>
              <a:gd name="connsiteX17-1063" fmla="*/ 163057 w 163057"/>
              <a:gd name="connsiteY17-1064" fmla="*/ 1259698 h 1259698"/>
              <a:gd name="connsiteX18-1065" fmla="*/ 163057 w 163057"/>
              <a:gd name="connsiteY18-1066" fmla="*/ 1259698 h 1259698"/>
              <a:gd name="connsiteX0-1067" fmla="*/ 0 w 163057"/>
              <a:gd name="connsiteY0-1068" fmla="*/ 0 h 1259698"/>
              <a:gd name="connsiteX1-1069" fmla="*/ 44761 w 163057"/>
              <a:gd name="connsiteY1-1070" fmla="*/ 76732 h 1259698"/>
              <a:gd name="connsiteX2-1071" fmla="*/ 73535 w 163057"/>
              <a:gd name="connsiteY2-1072" fmla="*/ 172649 h 1259698"/>
              <a:gd name="connsiteX3-1073" fmla="*/ 83127 w 163057"/>
              <a:gd name="connsiteY3-1074" fmla="*/ 358086 h 1259698"/>
              <a:gd name="connsiteX4-1075" fmla="*/ 83127 w 163057"/>
              <a:gd name="connsiteY4-1076" fmla="*/ 521144 h 1259698"/>
              <a:gd name="connsiteX5-1077" fmla="*/ 81445 w 163057"/>
              <a:gd name="connsiteY5-1078" fmla="*/ 597521 h 1259698"/>
              <a:gd name="connsiteX6-1079" fmla="*/ 83127 w 163057"/>
              <a:gd name="connsiteY6-1080" fmla="*/ 639440 h 1259698"/>
              <a:gd name="connsiteX7-1081" fmla="*/ 81446 w 163057"/>
              <a:gd name="connsiteY7-1082" fmla="*/ 766973 h 1259698"/>
              <a:gd name="connsiteX8-1083" fmla="*/ 79930 w 163057"/>
              <a:gd name="connsiteY8-1084" fmla="*/ 780117 h 1259698"/>
              <a:gd name="connsiteX9-1085" fmla="*/ 81446 w 163057"/>
              <a:gd name="connsiteY9-1086" fmla="*/ 814931 h 1259698"/>
              <a:gd name="connsiteX10-1087" fmla="*/ 83127 w 163057"/>
              <a:gd name="connsiteY10-1088" fmla="*/ 882427 h 1259698"/>
              <a:gd name="connsiteX11-1089" fmla="*/ 86325 w 163057"/>
              <a:gd name="connsiteY11-1090" fmla="*/ 962357 h 1259698"/>
              <a:gd name="connsiteX12-1091" fmla="*/ 84642 w 163057"/>
              <a:gd name="connsiteY12-1092" fmla="*/ 1013158 h 1259698"/>
              <a:gd name="connsiteX13-1093" fmla="*/ 83128 w 163057"/>
              <a:gd name="connsiteY13-1094" fmla="*/ 1032696 h 1259698"/>
              <a:gd name="connsiteX14-1095" fmla="*/ 95916 w 163057"/>
              <a:gd name="connsiteY14-1096" fmla="*/ 1112626 h 1259698"/>
              <a:gd name="connsiteX15-1097" fmla="*/ 108705 w 163057"/>
              <a:gd name="connsiteY15-1098" fmla="*/ 1176570 h 1259698"/>
              <a:gd name="connsiteX16-1099" fmla="*/ 147071 w 163057"/>
              <a:gd name="connsiteY16-1100" fmla="*/ 1243712 h 1259698"/>
              <a:gd name="connsiteX17-1101" fmla="*/ 163057 w 163057"/>
              <a:gd name="connsiteY17-1102" fmla="*/ 1259698 h 1259698"/>
              <a:gd name="connsiteX18-1103" fmla="*/ 163057 w 163057"/>
              <a:gd name="connsiteY18-1104" fmla="*/ 1259698 h 1259698"/>
              <a:gd name="connsiteX0-1105" fmla="*/ 0 w 163057"/>
              <a:gd name="connsiteY0-1106" fmla="*/ 0 h 1259698"/>
              <a:gd name="connsiteX1-1107" fmla="*/ 44761 w 163057"/>
              <a:gd name="connsiteY1-1108" fmla="*/ 76732 h 1259698"/>
              <a:gd name="connsiteX2-1109" fmla="*/ 73535 w 163057"/>
              <a:gd name="connsiteY2-1110" fmla="*/ 172649 h 1259698"/>
              <a:gd name="connsiteX3-1111" fmla="*/ 83127 w 163057"/>
              <a:gd name="connsiteY3-1112" fmla="*/ 358086 h 1259698"/>
              <a:gd name="connsiteX4-1113" fmla="*/ 83127 w 163057"/>
              <a:gd name="connsiteY4-1114" fmla="*/ 521144 h 1259698"/>
              <a:gd name="connsiteX5-1115" fmla="*/ 81445 w 163057"/>
              <a:gd name="connsiteY5-1116" fmla="*/ 597521 h 1259698"/>
              <a:gd name="connsiteX6-1117" fmla="*/ 83127 w 163057"/>
              <a:gd name="connsiteY6-1118" fmla="*/ 639440 h 1259698"/>
              <a:gd name="connsiteX7-1119" fmla="*/ 81446 w 163057"/>
              <a:gd name="connsiteY7-1120" fmla="*/ 766973 h 1259698"/>
              <a:gd name="connsiteX8-1121" fmla="*/ 79930 w 163057"/>
              <a:gd name="connsiteY8-1122" fmla="*/ 780117 h 1259698"/>
              <a:gd name="connsiteX9-1123" fmla="*/ 81446 w 163057"/>
              <a:gd name="connsiteY9-1124" fmla="*/ 814931 h 1259698"/>
              <a:gd name="connsiteX10-1125" fmla="*/ 83127 w 163057"/>
              <a:gd name="connsiteY10-1126" fmla="*/ 882427 h 1259698"/>
              <a:gd name="connsiteX11-1127" fmla="*/ 86325 w 163057"/>
              <a:gd name="connsiteY11-1128" fmla="*/ 962357 h 1259698"/>
              <a:gd name="connsiteX12-1129" fmla="*/ 84642 w 163057"/>
              <a:gd name="connsiteY12-1130" fmla="*/ 1013158 h 1259698"/>
              <a:gd name="connsiteX13-1131" fmla="*/ 86325 w 163057"/>
              <a:gd name="connsiteY13-1132" fmla="*/ 1032696 h 1259698"/>
              <a:gd name="connsiteX14-1133" fmla="*/ 95916 w 163057"/>
              <a:gd name="connsiteY14-1134" fmla="*/ 1112626 h 1259698"/>
              <a:gd name="connsiteX15-1135" fmla="*/ 108705 w 163057"/>
              <a:gd name="connsiteY15-1136" fmla="*/ 1176570 h 1259698"/>
              <a:gd name="connsiteX16-1137" fmla="*/ 147071 w 163057"/>
              <a:gd name="connsiteY16-1138" fmla="*/ 1243712 h 1259698"/>
              <a:gd name="connsiteX17-1139" fmla="*/ 163057 w 163057"/>
              <a:gd name="connsiteY17-1140" fmla="*/ 1259698 h 1259698"/>
              <a:gd name="connsiteX18-1141" fmla="*/ 163057 w 163057"/>
              <a:gd name="connsiteY18-1142" fmla="*/ 1259698 h 1259698"/>
              <a:gd name="connsiteX0-1143" fmla="*/ 0 w 163057"/>
              <a:gd name="connsiteY0-1144" fmla="*/ 0 h 1259698"/>
              <a:gd name="connsiteX1-1145" fmla="*/ 44761 w 163057"/>
              <a:gd name="connsiteY1-1146" fmla="*/ 76732 h 1259698"/>
              <a:gd name="connsiteX2-1147" fmla="*/ 73535 w 163057"/>
              <a:gd name="connsiteY2-1148" fmla="*/ 172649 h 1259698"/>
              <a:gd name="connsiteX3-1149" fmla="*/ 83127 w 163057"/>
              <a:gd name="connsiteY3-1150" fmla="*/ 358086 h 1259698"/>
              <a:gd name="connsiteX4-1151" fmla="*/ 83127 w 163057"/>
              <a:gd name="connsiteY4-1152" fmla="*/ 521144 h 1259698"/>
              <a:gd name="connsiteX5-1153" fmla="*/ 81445 w 163057"/>
              <a:gd name="connsiteY5-1154" fmla="*/ 597521 h 1259698"/>
              <a:gd name="connsiteX6-1155" fmla="*/ 83127 w 163057"/>
              <a:gd name="connsiteY6-1156" fmla="*/ 639440 h 1259698"/>
              <a:gd name="connsiteX7-1157" fmla="*/ 81446 w 163057"/>
              <a:gd name="connsiteY7-1158" fmla="*/ 766973 h 1259698"/>
              <a:gd name="connsiteX8-1159" fmla="*/ 79930 w 163057"/>
              <a:gd name="connsiteY8-1160" fmla="*/ 780117 h 1259698"/>
              <a:gd name="connsiteX9-1161" fmla="*/ 81446 w 163057"/>
              <a:gd name="connsiteY9-1162" fmla="*/ 814931 h 1259698"/>
              <a:gd name="connsiteX10-1163" fmla="*/ 83127 w 163057"/>
              <a:gd name="connsiteY10-1164" fmla="*/ 882427 h 1259698"/>
              <a:gd name="connsiteX11-1165" fmla="*/ 86325 w 163057"/>
              <a:gd name="connsiteY11-1166" fmla="*/ 962357 h 1259698"/>
              <a:gd name="connsiteX12-1167" fmla="*/ 84642 w 163057"/>
              <a:gd name="connsiteY12-1168" fmla="*/ 1013158 h 1259698"/>
              <a:gd name="connsiteX13-1169" fmla="*/ 86325 w 163057"/>
              <a:gd name="connsiteY13-1170" fmla="*/ 1032696 h 1259698"/>
              <a:gd name="connsiteX14-1171" fmla="*/ 95916 w 163057"/>
              <a:gd name="connsiteY14-1172" fmla="*/ 1112626 h 1259698"/>
              <a:gd name="connsiteX15-1173" fmla="*/ 108705 w 163057"/>
              <a:gd name="connsiteY15-1174" fmla="*/ 1176570 h 1259698"/>
              <a:gd name="connsiteX16-1175" fmla="*/ 147071 w 163057"/>
              <a:gd name="connsiteY16-1176" fmla="*/ 1243712 h 1259698"/>
              <a:gd name="connsiteX17-1177" fmla="*/ 163057 w 163057"/>
              <a:gd name="connsiteY17-1178" fmla="*/ 1259698 h 1259698"/>
              <a:gd name="connsiteX18-1179" fmla="*/ 163057 w 163057"/>
              <a:gd name="connsiteY18-1180" fmla="*/ 1259698 h 1259698"/>
              <a:gd name="connsiteX0-1181" fmla="*/ 0 w 163057"/>
              <a:gd name="connsiteY0-1182" fmla="*/ 0 h 1259698"/>
              <a:gd name="connsiteX1-1183" fmla="*/ 44761 w 163057"/>
              <a:gd name="connsiteY1-1184" fmla="*/ 76732 h 1259698"/>
              <a:gd name="connsiteX2-1185" fmla="*/ 73535 w 163057"/>
              <a:gd name="connsiteY2-1186" fmla="*/ 172649 h 1259698"/>
              <a:gd name="connsiteX3-1187" fmla="*/ 83127 w 163057"/>
              <a:gd name="connsiteY3-1188" fmla="*/ 358086 h 1259698"/>
              <a:gd name="connsiteX4-1189" fmla="*/ 83127 w 163057"/>
              <a:gd name="connsiteY4-1190" fmla="*/ 521144 h 1259698"/>
              <a:gd name="connsiteX5-1191" fmla="*/ 81445 w 163057"/>
              <a:gd name="connsiteY5-1192" fmla="*/ 597521 h 1259698"/>
              <a:gd name="connsiteX6-1193" fmla="*/ 83127 w 163057"/>
              <a:gd name="connsiteY6-1194" fmla="*/ 639440 h 1259698"/>
              <a:gd name="connsiteX7-1195" fmla="*/ 81446 w 163057"/>
              <a:gd name="connsiteY7-1196" fmla="*/ 766973 h 1259698"/>
              <a:gd name="connsiteX8-1197" fmla="*/ 79930 w 163057"/>
              <a:gd name="connsiteY8-1198" fmla="*/ 780117 h 1259698"/>
              <a:gd name="connsiteX9-1199" fmla="*/ 81446 w 163057"/>
              <a:gd name="connsiteY9-1200" fmla="*/ 814931 h 1259698"/>
              <a:gd name="connsiteX10-1201" fmla="*/ 83127 w 163057"/>
              <a:gd name="connsiteY10-1202" fmla="*/ 882427 h 1259698"/>
              <a:gd name="connsiteX11-1203" fmla="*/ 86325 w 163057"/>
              <a:gd name="connsiteY11-1204" fmla="*/ 962357 h 1259698"/>
              <a:gd name="connsiteX12-1205" fmla="*/ 84642 w 163057"/>
              <a:gd name="connsiteY12-1206" fmla="*/ 1013158 h 1259698"/>
              <a:gd name="connsiteX13-1207" fmla="*/ 86325 w 163057"/>
              <a:gd name="connsiteY13-1208" fmla="*/ 1032696 h 1259698"/>
              <a:gd name="connsiteX14-1209" fmla="*/ 92718 w 163057"/>
              <a:gd name="connsiteY14-1210" fmla="*/ 1115823 h 1259698"/>
              <a:gd name="connsiteX15-1211" fmla="*/ 108705 w 163057"/>
              <a:gd name="connsiteY15-1212" fmla="*/ 1176570 h 1259698"/>
              <a:gd name="connsiteX16-1213" fmla="*/ 147071 w 163057"/>
              <a:gd name="connsiteY16-1214" fmla="*/ 1243712 h 1259698"/>
              <a:gd name="connsiteX17-1215" fmla="*/ 163057 w 163057"/>
              <a:gd name="connsiteY17-1216" fmla="*/ 1259698 h 1259698"/>
              <a:gd name="connsiteX18-1217" fmla="*/ 163057 w 163057"/>
              <a:gd name="connsiteY18-1218" fmla="*/ 1259698 h 1259698"/>
              <a:gd name="connsiteX0-1219" fmla="*/ 0 w 163057"/>
              <a:gd name="connsiteY0-1220" fmla="*/ 0 h 1259698"/>
              <a:gd name="connsiteX1-1221" fmla="*/ 44761 w 163057"/>
              <a:gd name="connsiteY1-1222" fmla="*/ 76732 h 1259698"/>
              <a:gd name="connsiteX2-1223" fmla="*/ 73535 w 163057"/>
              <a:gd name="connsiteY2-1224" fmla="*/ 172649 h 1259698"/>
              <a:gd name="connsiteX3-1225" fmla="*/ 83127 w 163057"/>
              <a:gd name="connsiteY3-1226" fmla="*/ 358086 h 1259698"/>
              <a:gd name="connsiteX4-1227" fmla="*/ 83127 w 163057"/>
              <a:gd name="connsiteY4-1228" fmla="*/ 521144 h 1259698"/>
              <a:gd name="connsiteX5-1229" fmla="*/ 81445 w 163057"/>
              <a:gd name="connsiteY5-1230" fmla="*/ 597521 h 1259698"/>
              <a:gd name="connsiteX6-1231" fmla="*/ 83127 w 163057"/>
              <a:gd name="connsiteY6-1232" fmla="*/ 639440 h 1259698"/>
              <a:gd name="connsiteX7-1233" fmla="*/ 81446 w 163057"/>
              <a:gd name="connsiteY7-1234" fmla="*/ 766973 h 1259698"/>
              <a:gd name="connsiteX8-1235" fmla="*/ 79930 w 163057"/>
              <a:gd name="connsiteY8-1236" fmla="*/ 780117 h 1259698"/>
              <a:gd name="connsiteX9-1237" fmla="*/ 81446 w 163057"/>
              <a:gd name="connsiteY9-1238" fmla="*/ 814931 h 1259698"/>
              <a:gd name="connsiteX10-1239" fmla="*/ 83127 w 163057"/>
              <a:gd name="connsiteY10-1240" fmla="*/ 882427 h 1259698"/>
              <a:gd name="connsiteX11-1241" fmla="*/ 86325 w 163057"/>
              <a:gd name="connsiteY11-1242" fmla="*/ 962357 h 1259698"/>
              <a:gd name="connsiteX12-1243" fmla="*/ 84642 w 163057"/>
              <a:gd name="connsiteY12-1244" fmla="*/ 1013158 h 1259698"/>
              <a:gd name="connsiteX13-1245" fmla="*/ 86325 w 163057"/>
              <a:gd name="connsiteY13-1246" fmla="*/ 1032696 h 1259698"/>
              <a:gd name="connsiteX14-1247" fmla="*/ 92718 w 163057"/>
              <a:gd name="connsiteY14-1248" fmla="*/ 1115823 h 1259698"/>
              <a:gd name="connsiteX15-1249" fmla="*/ 108705 w 163057"/>
              <a:gd name="connsiteY15-1250" fmla="*/ 1176570 h 1259698"/>
              <a:gd name="connsiteX16-1251" fmla="*/ 119812 w 163057"/>
              <a:gd name="connsiteY16-1252" fmla="*/ 1214582 h 1259698"/>
              <a:gd name="connsiteX17-1253" fmla="*/ 147071 w 163057"/>
              <a:gd name="connsiteY17-1254" fmla="*/ 1243712 h 1259698"/>
              <a:gd name="connsiteX18-1255" fmla="*/ 163057 w 163057"/>
              <a:gd name="connsiteY18-1256" fmla="*/ 1259698 h 1259698"/>
              <a:gd name="connsiteX19" fmla="*/ 163057 w 163057"/>
              <a:gd name="connsiteY19" fmla="*/ 1259698 h 1259698"/>
              <a:gd name="connsiteX0-1257" fmla="*/ 0 w 163057"/>
              <a:gd name="connsiteY0-1258" fmla="*/ 0 h 1259698"/>
              <a:gd name="connsiteX1-1259" fmla="*/ 44761 w 163057"/>
              <a:gd name="connsiteY1-1260" fmla="*/ 76732 h 1259698"/>
              <a:gd name="connsiteX2-1261" fmla="*/ 73535 w 163057"/>
              <a:gd name="connsiteY2-1262" fmla="*/ 172649 h 1259698"/>
              <a:gd name="connsiteX3-1263" fmla="*/ 83127 w 163057"/>
              <a:gd name="connsiteY3-1264" fmla="*/ 358086 h 1259698"/>
              <a:gd name="connsiteX4-1265" fmla="*/ 83127 w 163057"/>
              <a:gd name="connsiteY4-1266" fmla="*/ 521144 h 1259698"/>
              <a:gd name="connsiteX5-1267" fmla="*/ 81445 w 163057"/>
              <a:gd name="connsiteY5-1268" fmla="*/ 597521 h 1259698"/>
              <a:gd name="connsiteX6-1269" fmla="*/ 83127 w 163057"/>
              <a:gd name="connsiteY6-1270" fmla="*/ 639440 h 1259698"/>
              <a:gd name="connsiteX7-1271" fmla="*/ 81446 w 163057"/>
              <a:gd name="connsiteY7-1272" fmla="*/ 766973 h 1259698"/>
              <a:gd name="connsiteX8-1273" fmla="*/ 79930 w 163057"/>
              <a:gd name="connsiteY8-1274" fmla="*/ 780117 h 1259698"/>
              <a:gd name="connsiteX9-1275" fmla="*/ 81446 w 163057"/>
              <a:gd name="connsiteY9-1276" fmla="*/ 814931 h 1259698"/>
              <a:gd name="connsiteX10-1277" fmla="*/ 83127 w 163057"/>
              <a:gd name="connsiteY10-1278" fmla="*/ 882427 h 1259698"/>
              <a:gd name="connsiteX11-1279" fmla="*/ 86325 w 163057"/>
              <a:gd name="connsiteY11-1280" fmla="*/ 962357 h 1259698"/>
              <a:gd name="connsiteX12-1281" fmla="*/ 84642 w 163057"/>
              <a:gd name="connsiteY12-1282" fmla="*/ 1013158 h 1259698"/>
              <a:gd name="connsiteX13-1283" fmla="*/ 86325 w 163057"/>
              <a:gd name="connsiteY13-1284" fmla="*/ 1032696 h 1259698"/>
              <a:gd name="connsiteX14-1285" fmla="*/ 92718 w 163057"/>
              <a:gd name="connsiteY14-1286" fmla="*/ 1115823 h 1259698"/>
              <a:gd name="connsiteX15-1287" fmla="*/ 108705 w 163057"/>
              <a:gd name="connsiteY15-1288" fmla="*/ 1176570 h 1259698"/>
              <a:gd name="connsiteX16-1289" fmla="*/ 126207 w 163057"/>
              <a:gd name="connsiteY16-1290" fmla="*/ 1217779 h 1259698"/>
              <a:gd name="connsiteX17-1291" fmla="*/ 147071 w 163057"/>
              <a:gd name="connsiteY17-1292" fmla="*/ 1243712 h 1259698"/>
              <a:gd name="connsiteX18-1293" fmla="*/ 163057 w 163057"/>
              <a:gd name="connsiteY18-1294" fmla="*/ 1259698 h 1259698"/>
              <a:gd name="connsiteX19-1295" fmla="*/ 163057 w 163057"/>
              <a:gd name="connsiteY19-1296" fmla="*/ 1259698 h 1259698"/>
              <a:gd name="connsiteX0-1297" fmla="*/ 0 w 163057"/>
              <a:gd name="connsiteY0-1298" fmla="*/ 0 h 1259698"/>
              <a:gd name="connsiteX1-1299" fmla="*/ 19792 w 163057"/>
              <a:gd name="connsiteY1-1300" fmla="*/ 22609 h 1259698"/>
              <a:gd name="connsiteX2-1301" fmla="*/ 44761 w 163057"/>
              <a:gd name="connsiteY2-1302" fmla="*/ 76732 h 1259698"/>
              <a:gd name="connsiteX3-1303" fmla="*/ 73535 w 163057"/>
              <a:gd name="connsiteY3-1304" fmla="*/ 172649 h 1259698"/>
              <a:gd name="connsiteX4-1305" fmla="*/ 83127 w 163057"/>
              <a:gd name="connsiteY4-1306" fmla="*/ 358086 h 1259698"/>
              <a:gd name="connsiteX5-1307" fmla="*/ 83127 w 163057"/>
              <a:gd name="connsiteY5-1308" fmla="*/ 521144 h 1259698"/>
              <a:gd name="connsiteX6-1309" fmla="*/ 81445 w 163057"/>
              <a:gd name="connsiteY6-1310" fmla="*/ 597521 h 1259698"/>
              <a:gd name="connsiteX7-1311" fmla="*/ 83127 w 163057"/>
              <a:gd name="connsiteY7-1312" fmla="*/ 639440 h 1259698"/>
              <a:gd name="connsiteX8-1313" fmla="*/ 81446 w 163057"/>
              <a:gd name="connsiteY8-1314" fmla="*/ 766973 h 1259698"/>
              <a:gd name="connsiteX9-1315" fmla="*/ 79930 w 163057"/>
              <a:gd name="connsiteY9-1316" fmla="*/ 780117 h 1259698"/>
              <a:gd name="connsiteX10-1317" fmla="*/ 81446 w 163057"/>
              <a:gd name="connsiteY10-1318" fmla="*/ 814931 h 1259698"/>
              <a:gd name="connsiteX11-1319" fmla="*/ 83127 w 163057"/>
              <a:gd name="connsiteY11-1320" fmla="*/ 882427 h 1259698"/>
              <a:gd name="connsiteX12-1321" fmla="*/ 86325 w 163057"/>
              <a:gd name="connsiteY12-1322" fmla="*/ 962357 h 1259698"/>
              <a:gd name="connsiteX13-1323" fmla="*/ 84642 w 163057"/>
              <a:gd name="connsiteY13-1324" fmla="*/ 1013158 h 1259698"/>
              <a:gd name="connsiteX14-1325" fmla="*/ 86325 w 163057"/>
              <a:gd name="connsiteY14-1326" fmla="*/ 1032696 h 1259698"/>
              <a:gd name="connsiteX15-1327" fmla="*/ 92718 w 163057"/>
              <a:gd name="connsiteY15-1328" fmla="*/ 1115823 h 1259698"/>
              <a:gd name="connsiteX16-1329" fmla="*/ 108705 w 163057"/>
              <a:gd name="connsiteY16-1330" fmla="*/ 1176570 h 1259698"/>
              <a:gd name="connsiteX17-1331" fmla="*/ 126207 w 163057"/>
              <a:gd name="connsiteY17-1332" fmla="*/ 1217779 h 1259698"/>
              <a:gd name="connsiteX18-1333" fmla="*/ 147071 w 163057"/>
              <a:gd name="connsiteY18-1334" fmla="*/ 1243712 h 1259698"/>
              <a:gd name="connsiteX19-1335" fmla="*/ 163057 w 163057"/>
              <a:gd name="connsiteY19-1336" fmla="*/ 1259698 h 1259698"/>
              <a:gd name="connsiteX20" fmla="*/ 163057 w 163057"/>
              <a:gd name="connsiteY20" fmla="*/ 1259698 h 1259698"/>
              <a:gd name="connsiteX0-1337" fmla="*/ 0 w 163057"/>
              <a:gd name="connsiteY0-1338" fmla="*/ 0 h 1259698"/>
              <a:gd name="connsiteX1-1339" fmla="*/ 22250 w 163057"/>
              <a:gd name="connsiteY1-1340" fmla="*/ 22609 h 1259698"/>
              <a:gd name="connsiteX2-1341" fmla="*/ 44761 w 163057"/>
              <a:gd name="connsiteY2-1342" fmla="*/ 76732 h 1259698"/>
              <a:gd name="connsiteX3-1343" fmla="*/ 73535 w 163057"/>
              <a:gd name="connsiteY3-1344" fmla="*/ 172649 h 1259698"/>
              <a:gd name="connsiteX4-1345" fmla="*/ 83127 w 163057"/>
              <a:gd name="connsiteY4-1346" fmla="*/ 358086 h 1259698"/>
              <a:gd name="connsiteX5-1347" fmla="*/ 83127 w 163057"/>
              <a:gd name="connsiteY5-1348" fmla="*/ 521144 h 1259698"/>
              <a:gd name="connsiteX6-1349" fmla="*/ 81445 w 163057"/>
              <a:gd name="connsiteY6-1350" fmla="*/ 597521 h 1259698"/>
              <a:gd name="connsiteX7-1351" fmla="*/ 83127 w 163057"/>
              <a:gd name="connsiteY7-1352" fmla="*/ 639440 h 1259698"/>
              <a:gd name="connsiteX8-1353" fmla="*/ 81446 w 163057"/>
              <a:gd name="connsiteY8-1354" fmla="*/ 766973 h 1259698"/>
              <a:gd name="connsiteX9-1355" fmla="*/ 79930 w 163057"/>
              <a:gd name="connsiteY9-1356" fmla="*/ 780117 h 1259698"/>
              <a:gd name="connsiteX10-1357" fmla="*/ 81446 w 163057"/>
              <a:gd name="connsiteY10-1358" fmla="*/ 814931 h 1259698"/>
              <a:gd name="connsiteX11-1359" fmla="*/ 83127 w 163057"/>
              <a:gd name="connsiteY11-1360" fmla="*/ 882427 h 1259698"/>
              <a:gd name="connsiteX12-1361" fmla="*/ 86325 w 163057"/>
              <a:gd name="connsiteY12-1362" fmla="*/ 962357 h 1259698"/>
              <a:gd name="connsiteX13-1363" fmla="*/ 84642 w 163057"/>
              <a:gd name="connsiteY13-1364" fmla="*/ 1013158 h 1259698"/>
              <a:gd name="connsiteX14-1365" fmla="*/ 86325 w 163057"/>
              <a:gd name="connsiteY14-1366" fmla="*/ 1032696 h 1259698"/>
              <a:gd name="connsiteX15-1367" fmla="*/ 92718 w 163057"/>
              <a:gd name="connsiteY15-1368" fmla="*/ 1115823 h 1259698"/>
              <a:gd name="connsiteX16-1369" fmla="*/ 108705 w 163057"/>
              <a:gd name="connsiteY16-1370" fmla="*/ 1176570 h 1259698"/>
              <a:gd name="connsiteX17-1371" fmla="*/ 126207 w 163057"/>
              <a:gd name="connsiteY17-1372" fmla="*/ 1217779 h 1259698"/>
              <a:gd name="connsiteX18-1373" fmla="*/ 147071 w 163057"/>
              <a:gd name="connsiteY18-1374" fmla="*/ 1243712 h 1259698"/>
              <a:gd name="connsiteX19-1375" fmla="*/ 163057 w 163057"/>
              <a:gd name="connsiteY19-1376" fmla="*/ 1259698 h 1259698"/>
              <a:gd name="connsiteX20-1377" fmla="*/ 163057 w 163057"/>
              <a:gd name="connsiteY20-1378" fmla="*/ 1259698 h 1259698"/>
              <a:gd name="connsiteX0-1379" fmla="*/ 0 w 163057"/>
              <a:gd name="connsiteY0-1380" fmla="*/ 0 h 1259698"/>
              <a:gd name="connsiteX1-1381" fmla="*/ 22250 w 163057"/>
              <a:gd name="connsiteY1-1382" fmla="*/ 22609 h 1259698"/>
              <a:gd name="connsiteX2-1383" fmla="*/ 49677 w 163057"/>
              <a:gd name="connsiteY2-1384" fmla="*/ 76732 h 1259698"/>
              <a:gd name="connsiteX3-1385" fmla="*/ 73535 w 163057"/>
              <a:gd name="connsiteY3-1386" fmla="*/ 172649 h 1259698"/>
              <a:gd name="connsiteX4-1387" fmla="*/ 83127 w 163057"/>
              <a:gd name="connsiteY4-1388" fmla="*/ 358086 h 1259698"/>
              <a:gd name="connsiteX5-1389" fmla="*/ 83127 w 163057"/>
              <a:gd name="connsiteY5-1390" fmla="*/ 521144 h 1259698"/>
              <a:gd name="connsiteX6-1391" fmla="*/ 81445 w 163057"/>
              <a:gd name="connsiteY6-1392" fmla="*/ 597521 h 1259698"/>
              <a:gd name="connsiteX7-1393" fmla="*/ 83127 w 163057"/>
              <a:gd name="connsiteY7-1394" fmla="*/ 639440 h 1259698"/>
              <a:gd name="connsiteX8-1395" fmla="*/ 81446 w 163057"/>
              <a:gd name="connsiteY8-1396" fmla="*/ 766973 h 1259698"/>
              <a:gd name="connsiteX9-1397" fmla="*/ 79930 w 163057"/>
              <a:gd name="connsiteY9-1398" fmla="*/ 780117 h 1259698"/>
              <a:gd name="connsiteX10-1399" fmla="*/ 81446 w 163057"/>
              <a:gd name="connsiteY10-1400" fmla="*/ 814931 h 1259698"/>
              <a:gd name="connsiteX11-1401" fmla="*/ 83127 w 163057"/>
              <a:gd name="connsiteY11-1402" fmla="*/ 882427 h 1259698"/>
              <a:gd name="connsiteX12-1403" fmla="*/ 86325 w 163057"/>
              <a:gd name="connsiteY12-1404" fmla="*/ 962357 h 1259698"/>
              <a:gd name="connsiteX13-1405" fmla="*/ 84642 w 163057"/>
              <a:gd name="connsiteY13-1406" fmla="*/ 1013158 h 1259698"/>
              <a:gd name="connsiteX14-1407" fmla="*/ 86325 w 163057"/>
              <a:gd name="connsiteY14-1408" fmla="*/ 1032696 h 1259698"/>
              <a:gd name="connsiteX15-1409" fmla="*/ 92718 w 163057"/>
              <a:gd name="connsiteY15-1410" fmla="*/ 1115823 h 1259698"/>
              <a:gd name="connsiteX16-1411" fmla="*/ 108705 w 163057"/>
              <a:gd name="connsiteY16-1412" fmla="*/ 1176570 h 1259698"/>
              <a:gd name="connsiteX17-1413" fmla="*/ 126207 w 163057"/>
              <a:gd name="connsiteY17-1414" fmla="*/ 1217779 h 1259698"/>
              <a:gd name="connsiteX18-1415" fmla="*/ 147071 w 163057"/>
              <a:gd name="connsiteY18-1416" fmla="*/ 1243712 h 1259698"/>
              <a:gd name="connsiteX19-1417" fmla="*/ 163057 w 163057"/>
              <a:gd name="connsiteY19-1418" fmla="*/ 1259698 h 1259698"/>
              <a:gd name="connsiteX20-1419" fmla="*/ 163057 w 163057"/>
              <a:gd name="connsiteY20-1420" fmla="*/ 1259698 h 12596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57" y="connsiteY14-58"/>
              </a:cxn>
              <a:cxn ang="0">
                <a:pos x="connsiteX15-119" y="connsiteY15-120"/>
              </a:cxn>
              <a:cxn ang="0">
                <a:pos x="connsiteX16-345" y="connsiteY16-346"/>
              </a:cxn>
              <a:cxn ang="0">
                <a:pos x="connsiteX17-687" y="connsiteY17-688"/>
              </a:cxn>
              <a:cxn ang="0">
                <a:pos x="connsiteX18-761" y="connsiteY18-762"/>
              </a:cxn>
              <a:cxn ang="0">
                <a:pos x="connsiteX19-1295" y="connsiteY19-1296"/>
              </a:cxn>
              <a:cxn ang="0">
                <a:pos x="connsiteX20-1377" y="connsiteY20-1378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1" name="Freeform 60"/>
          <p:cNvSpPr/>
          <p:nvPr/>
        </p:nvSpPr>
        <p:spPr>
          <a:xfrm>
            <a:off x="4083400" y="4351872"/>
            <a:ext cx="676101" cy="693118"/>
          </a:xfrm>
          <a:custGeom>
            <a:avLst/>
            <a:gdLst>
              <a:gd name="connsiteX0" fmla="*/ 0 w 659476"/>
              <a:gd name="connsiteY0" fmla="*/ 653935 h 692431"/>
              <a:gd name="connsiteX1" fmla="*/ 83127 w 659476"/>
              <a:gd name="connsiteY1" fmla="*/ 687185 h 692431"/>
              <a:gd name="connsiteX2" fmla="*/ 182880 w 659476"/>
              <a:gd name="connsiteY2" fmla="*/ 687185 h 692431"/>
              <a:gd name="connsiteX3" fmla="*/ 293716 w 659476"/>
              <a:gd name="connsiteY3" fmla="*/ 637309 h 692431"/>
              <a:gd name="connsiteX4" fmla="*/ 426720 w 659476"/>
              <a:gd name="connsiteY4" fmla="*/ 471055 h 692431"/>
              <a:gd name="connsiteX5" fmla="*/ 537556 w 659476"/>
              <a:gd name="connsiteY5" fmla="*/ 266007 h 692431"/>
              <a:gd name="connsiteX6" fmla="*/ 659476 w 659476"/>
              <a:gd name="connsiteY6" fmla="*/ 0 h 692431"/>
              <a:gd name="connsiteX7" fmla="*/ 659476 w 659476"/>
              <a:gd name="connsiteY7" fmla="*/ 0 h 692431"/>
              <a:gd name="connsiteX0-1" fmla="*/ 0 w 659476"/>
              <a:gd name="connsiteY0-2" fmla="*/ 653935 h 692431"/>
              <a:gd name="connsiteX1-3" fmla="*/ 83127 w 659476"/>
              <a:gd name="connsiteY1-4" fmla="*/ 687185 h 692431"/>
              <a:gd name="connsiteX2-5" fmla="*/ 182880 w 659476"/>
              <a:gd name="connsiteY2-6" fmla="*/ 687185 h 692431"/>
              <a:gd name="connsiteX3-7" fmla="*/ 288174 w 659476"/>
              <a:gd name="connsiteY3-8" fmla="*/ 637309 h 692431"/>
              <a:gd name="connsiteX4-9" fmla="*/ 426720 w 659476"/>
              <a:gd name="connsiteY4-10" fmla="*/ 471055 h 692431"/>
              <a:gd name="connsiteX5-11" fmla="*/ 537556 w 659476"/>
              <a:gd name="connsiteY5-12" fmla="*/ 266007 h 692431"/>
              <a:gd name="connsiteX6-13" fmla="*/ 659476 w 659476"/>
              <a:gd name="connsiteY6-14" fmla="*/ 0 h 692431"/>
              <a:gd name="connsiteX7-15" fmla="*/ 659476 w 659476"/>
              <a:gd name="connsiteY7-16" fmla="*/ 0 h 692431"/>
              <a:gd name="connsiteX0-17" fmla="*/ 0 w 659476"/>
              <a:gd name="connsiteY0-18" fmla="*/ 653935 h 692810"/>
              <a:gd name="connsiteX1-19" fmla="*/ 83127 w 659476"/>
              <a:gd name="connsiteY1-20" fmla="*/ 687185 h 692810"/>
              <a:gd name="connsiteX2-21" fmla="*/ 182880 w 659476"/>
              <a:gd name="connsiteY2-22" fmla="*/ 687185 h 692810"/>
              <a:gd name="connsiteX3-23" fmla="*/ 282632 w 659476"/>
              <a:gd name="connsiteY3-24" fmla="*/ 631767 h 692810"/>
              <a:gd name="connsiteX4-25" fmla="*/ 426720 w 659476"/>
              <a:gd name="connsiteY4-26" fmla="*/ 471055 h 692810"/>
              <a:gd name="connsiteX5-27" fmla="*/ 537556 w 659476"/>
              <a:gd name="connsiteY5-28" fmla="*/ 266007 h 692810"/>
              <a:gd name="connsiteX6-29" fmla="*/ 659476 w 659476"/>
              <a:gd name="connsiteY6-30" fmla="*/ 0 h 692810"/>
              <a:gd name="connsiteX7-31" fmla="*/ 659476 w 659476"/>
              <a:gd name="connsiteY7-32" fmla="*/ 0 h 692810"/>
              <a:gd name="connsiteX0-33" fmla="*/ 0 w 659476"/>
              <a:gd name="connsiteY0-34" fmla="*/ 653935 h 692810"/>
              <a:gd name="connsiteX1-35" fmla="*/ 83127 w 659476"/>
              <a:gd name="connsiteY1-36" fmla="*/ 687185 h 692810"/>
              <a:gd name="connsiteX2-37" fmla="*/ 182880 w 659476"/>
              <a:gd name="connsiteY2-38" fmla="*/ 687185 h 692810"/>
              <a:gd name="connsiteX3-39" fmla="*/ 282632 w 659476"/>
              <a:gd name="connsiteY3-40" fmla="*/ 631767 h 692810"/>
              <a:gd name="connsiteX4-41" fmla="*/ 421178 w 659476"/>
              <a:gd name="connsiteY4-42" fmla="*/ 471055 h 692810"/>
              <a:gd name="connsiteX5-43" fmla="*/ 537556 w 659476"/>
              <a:gd name="connsiteY5-44" fmla="*/ 266007 h 692810"/>
              <a:gd name="connsiteX6-45" fmla="*/ 659476 w 659476"/>
              <a:gd name="connsiteY6-46" fmla="*/ 0 h 692810"/>
              <a:gd name="connsiteX7-47" fmla="*/ 659476 w 659476"/>
              <a:gd name="connsiteY7-48" fmla="*/ 0 h 692810"/>
              <a:gd name="connsiteX0-49" fmla="*/ 0 w 659476"/>
              <a:gd name="connsiteY0-50" fmla="*/ 653935 h 692810"/>
              <a:gd name="connsiteX1-51" fmla="*/ 83127 w 659476"/>
              <a:gd name="connsiteY1-52" fmla="*/ 687185 h 692810"/>
              <a:gd name="connsiteX2-53" fmla="*/ 182880 w 659476"/>
              <a:gd name="connsiteY2-54" fmla="*/ 687185 h 692810"/>
              <a:gd name="connsiteX3-55" fmla="*/ 282632 w 659476"/>
              <a:gd name="connsiteY3-56" fmla="*/ 631767 h 692810"/>
              <a:gd name="connsiteX4-57" fmla="*/ 421178 w 659476"/>
              <a:gd name="connsiteY4-58" fmla="*/ 471055 h 692810"/>
              <a:gd name="connsiteX5-59" fmla="*/ 537556 w 659476"/>
              <a:gd name="connsiteY5-60" fmla="*/ 266007 h 692810"/>
              <a:gd name="connsiteX6-61" fmla="*/ 659476 w 659476"/>
              <a:gd name="connsiteY6-62" fmla="*/ 0 h 692810"/>
              <a:gd name="connsiteX7-63" fmla="*/ 659476 w 659476"/>
              <a:gd name="connsiteY7-64" fmla="*/ 0 h 692810"/>
              <a:gd name="connsiteX0-65" fmla="*/ 0 w 659476"/>
              <a:gd name="connsiteY0-66" fmla="*/ 653935 h 692810"/>
              <a:gd name="connsiteX1-67" fmla="*/ 83127 w 659476"/>
              <a:gd name="connsiteY1-68" fmla="*/ 687185 h 692810"/>
              <a:gd name="connsiteX2-69" fmla="*/ 182880 w 659476"/>
              <a:gd name="connsiteY2-70" fmla="*/ 687185 h 692810"/>
              <a:gd name="connsiteX3-71" fmla="*/ 282632 w 659476"/>
              <a:gd name="connsiteY3-72" fmla="*/ 631767 h 692810"/>
              <a:gd name="connsiteX4-73" fmla="*/ 421178 w 659476"/>
              <a:gd name="connsiteY4-74" fmla="*/ 471055 h 692810"/>
              <a:gd name="connsiteX5-75" fmla="*/ 537556 w 659476"/>
              <a:gd name="connsiteY5-76" fmla="*/ 266007 h 692810"/>
              <a:gd name="connsiteX6-77" fmla="*/ 642851 w 659476"/>
              <a:gd name="connsiteY6-78" fmla="*/ 60959 h 692810"/>
              <a:gd name="connsiteX7-79" fmla="*/ 659476 w 659476"/>
              <a:gd name="connsiteY7-80" fmla="*/ 0 h 692810"/>
              <a:gd name="connsiteX8" fmla="*/ 659476 w 659476"/>
              <a:gd name="connsiteY8" fmla="*/ 0 h 692810"/>
              <a:gd name="connsiteX0-81" fmla="*/ 0 w 659476"/>
              <a:gd name="connsiteY0-82" fmla="*/ 653935 h 692810"/>
              <a:gd name="connsiteX1-83" fmla="*/ 83127 w 659476"/>
              <a:gd name="connsiteY1-84" fmla="*/ 687185 h 692810"/>
              <a:gd name="connsiteX2-85" fmla="*/ 182880 w 659476"/>
              <a:gd name="connsiteY2-86" fmla="*/ 687185 h 692810"/>
              <a:gd name="connsiteX3-87" fmla="*/ 282632 w 659476"/>
              <a:gd name="connsiteY3-88" fmla="*/ 631767 h 692810"/>
              <a:gd name="connsiteX4-89" fmla="*/ 421178 w 659476"/>
              <a:gd name="connsiteY4-90" fmla="*/ 471055 h 692810"/>
              <a:gd name="connsiteX5-91" fmla="*/ 537556 w 659476"/>
              <a:gd name="connsiteY5-92" fmla="*/ 266007 h 692810"/>
              <a:gd name="connsiteX6-93" fmla="*/ 637309 w 659476"/>
              <a:gd name="connsiteY6-94" fmla="*/ 60959 h 692810"/>
              <a:gd name="connsiteX7-95" fmla="*/ 659476 w 659476"/>
              <a:gd name="connsiteY7-96" fmla="*/ 0 h 692810"/>
              <a:gd name="connsiteX8-97" fmla="*/ 659476 w 659476"/>
              <a:gd name="connsiteY8-98" fmla="*/ 0 h 692810"/>
              <a:gd name="connsiteX0-99" fmla="*/ 0 w 659476"/>
              <a:gd name="connsiteY0-100" fmla="*/ 653935 h 692810"/>
              <a:gd name="connsiteX1-101" fmla="*/ 83127 w 659476"/>
              <a:gd name="connsiteY1-102" fmla="*/ 687185 h 692810"/>
              <a:gd name="connsiteX2-103" fmla="*/ 182880 w 659476"/>
              <a:gd name="connsiteY2-104" fmla="*/ 687185 h 692810"/>
              <a:gd name="connsiteX3-105" fmla="*/ 282632 w 659476"/>
              <a:gd name="connsiteY3-106" fmla="*/ 631767 h 692810"/>
              <a:gd name="connsiteX4-107" fmla="*/ 421178 w 659476"/>
              <a:gd name="connsiteY4-108" fmla="*/ 471055 h 692810"/>
              <a:gd name="connsiteX5-109" fmla="*/ 537556 w 659476"/>
              <a:gd name="connsiteY5-110" fmla="*/ 266007 h 692810"/>
              <a:gd name="connsiteX6-111" fmla="*/ 637309 w 659476"/>
              <a:gd name="connsiteY6-112" fmla="*/ 60959 h 692810"/>
              <a:gd name="connsiteX7-113" fmla="*/ 659476 w 659476"/>
              <a:gd name="connsiteY7-114" fmla="*/ 0 h 692810"/>
              <a:gd name="connsiteX8-115" fmla="*/ 659476 w 659476"/>
              <a:gd name="connsiteY8-116" fmla="*/ 0 h 692810"/>
              <a:gd name="connsiteX0-117" fmla="*/ 0 w 670560"/>
              <a:gd name="connsiteY0-118" fmla="*/ 642852 h 693438"/>
              <a:gd name="connsiteX1-119" fmla="*/ 94211 w 670560"/>
              <a:gd name="connsiteY1-120" fmla="*/ 687185 h 693438"/>
              <a:gd name="connsiteX2-121" fmla="*/ 193964 w 670560"/>
              <a:gd name="connsiteY2-122" fmla="*/ 687185 h 693438"/>
              <a:gd name="connsiteX3-123" fmla="*/ 293716 w 670560"/>
              <a:gd name="connsiteY3-124" fmla="*/ 631767 h 693438"/>
              <a:gd name="connsiteX4-125" fmla="*/ 432262 w 670560"/>
              <a:gd name="connsiteY4-126" fmla="*/ 471055 h 693438"/>
              <a:gd name="connsiteX5-127" fmla="*/ 548640 w 670560"/>
              <a:gd name="connsiteY5-128" fmla="*/ 266007 h 693438"/>
              <a:gd name="connsiteX6-129" fmla="*/ 648393 w 670560"/>
              <a:gd name="connsiteY6-130" fmla="*/ 60959 h 693438"/>
              <a:gd name="connsiteX7-131" fmla="*/ 670560 w 670560"/>
              <a:gd name="connsiteY7-132" fmla="*/ 0 h 693438"/>
              <a:gd name="connsiteX8-133" fmla="*/ 670560 w 670560"/>
              <a:gd name="connsiteY8-134" fmla="*/ 0 h 693438"/>
              <a:gd name="connsiteX0-135" fmla="*/ 0 w 670560"/>
              <a:gd name="connsiteY0-136" fmla="*/ 653935 h 692810"/>
              <a:gd name="connsiteX1-137" fmla="*/ 94211 w 670560"/>
              <a:gd name="connsiteY1-138" fmla="*/ 687185 h 692810"/>
              <a:gd name="connsiteX2-139" fmla="*/ 193964 w 670560"/>
              <a:gd name="connsiteY2-140" fmla="*/ 687185 h 692810"/>
              <a:gd name="connsiteX3-141" fmla="*/ 293716 w 670560"/>
              <a:gd name="connsiteY3-142" fmla="*/ 631767 h 692810"/>
              <a:gd name="connsiteX4-143" fmla="*/ 432262 w 670560"/>
              <a:gd name="connsiteY4-144" fmla="*/ 471055 h 692810"/>
              <a:gd name="connsiteX5-145" fmla="*/ 548640 w 670560"/>
              <a:gd name="connsiteY5-146" fmla="*/ 266007 h 692810"/>
              <a:gd name="connsiteX6-147" fmla="*/ 648393 w 670560"/>
              <a:gd name="connsiteY6-148" fmla="*/ 60959 h 692810"/>
              <a:gd name="connsiteX7-149" fmla="*/ 670560 w 670560"/>
              <a:gd name="connsiteY7-150" fmla="*/ 0 h 692810"/>
              <a:gd name="connsiteX8-151" fmla="*/ 670560 w 670560"/>
              <a:gd name="connsiteY8-152" fmla="*/ 0 h 692810"/>
              <a:gd name="connsiteX0-153" fmla="*/ 0 w 676101"/>
              <a:gd name="connsiteY0-154" fmla="*/ 642851 h 693438"/>
              <a:gd name="connsiteX1-155" fmla="*/ 99752 w 676101"/>
              <a:gd name="connsiteY1-156" fmla="*/ 687185 h 693438"/>
              <a:gd name="connsiteX2-157" fmla="*/ 199505 w 676101"/>
              <a:gd name="connsiteY2-158" fmla="*/ 687185 h 693438"/>
              <a:gd name="connsiteX3-159" fmla="*/ 299257 w 676101"/>
              <a:gd name="connsiteY3-160" fmla="*/ 631767 h 693438"/>
              <a:gd name="connsiteX4-161" fmla="*/ 437803 w 676101"/>
              <a:gd name="connsiteY4-162" fmla="*/ 471055 h 693438"/>
              <a:gd name="connsiteX5-163" fmla="*/ 554181 w 676101"/>
              <a:gd name="connsiteY5-164" fmla="*/ 266007 h 693438"/>
              <a:gd name="connsiteX6-165" fmla="*/ 653934 w 676101"/>
              <a:gd name="connsiteY6-166" fmla="*/ 60959 h 693438"/>
              <a:gd name="connsiteX7-167" fmla="*/ 676101 w 676101"/>
              <a:gd name="connsiteY7-168" fmla="*/ 0 h 693438"/>
              <a:gd name="connsiteX8-169" fmla="*/ 676101 w 676101"/>
              <a:gd name="connsiteY8-170" fmla="*/ 0 h 693438"/>
              <a:gd name="connsiteX0-171" fmla="*/ 0 w 676101"/>
              <a:gd name="connsiteY0-172" fmla="*/ 653935 h 692810"/>
              <a:gd name="connsiteX1-173" fmla="*/ 99752 w 676101"/>
              <a:gd name="connsiteY1-174" fmla="*/ 687185 h 692810"/>
              <a:gd name="connsiteX2-175" fmla="*/ 199505 w 676101"/>
              <a:gd name="connsiteY2-176" fmla="*/ 687185 h 692810"/>
              <a:gd name="connsiteX3-177" fmla="*/ 299257 w 676101"/>
              <a:gd name="connsiteY3-178" fmla="*/ 631767 h 692810"/>
              <a:gd name="connsiteX4-179" fmla="*/ 437803 w 676101"/>
              <a:gd name="connsiteY4-180" fmla="*/ 471055 h 692810"/>
              <a:gd name="connsiteX5-181" fmla="*/ 554181 w 676101"/>
              <a:gd name="connsiteY5-182" fmla="*/ 266007 h 692810"/>
              <a:gd name="connsiteX6-183" fmla="*/ 653934 w 676101"/>
              <a:gd name="connsiteY6-184" fmla="*/ 60959 h 692810"/>
              <a:gd name="connsiteX7-185" fmla="*/ 676101 w 676101"/>
              <a:gd name="connsiteY7-186" fmla="*/ 0 h 692810"/>
              <a:gd name="connsiteX8-187" fmla="*/ 676101 w 676101"/>
              <a:gd name="connsiteY8-188" fmla="*/ 0 h 692810"/>
              <a:gd name="connsiteX0-189" fmla="*/ 0 w 665018"/>
              <a:gd name="connsiteY0-190" fmla="*/ 653935 h 692810"/>
              <a:gd name="connsiteX1-191" fmla="*/ 88669 w 665018"/>
              <a:gd name="connsiteY1-192" fmla="*/ 687185 h 692810"/>
              <a:gd name="connsiteX2-193" fmla="*/ 188422 w 665018"/>
              <a:gd name="connsiteY2-194" fmla="*/ 687185 h 692810"/>
              <a:gd name="connsiteX3-195" fmla="*/ 288174 w 665018"/>
              <a:gd name="connsiteY3-196" fmla="*/ 631767 h 692810"/>
              <a:gd name="connsiteX4-197" fmla="*/ 426720 w 665018"/>
              <a:gd name="connsiteY4-198" fmla="*/ 471055 h 692810"/>
              <a:gd name="connsiteX5-199" fmla="*/ 543098 w 665018"/>
              <a:gd name="connsiteY5-200" fmla="*/ 266007 h 692810"/>
              <a:gd name="connsiteX6-201" fmla="*/ 642851 w 665018"/>
              <a:gd name="connsiteY6-202" fmla="*/ 60959 h 692810"/>
              <a:gd name="connsiteX7-203" fmla="*/ 665018 w 665018"/>
              <a:gd name="connsiteY7-204" fmla="*/ 0 h 692810"/>
              <a:gd name="connsiteX8-205" fmla="*/ 665018 w 665018"/>
              <a:gd name="connsiteY8-206" fmla="*/ 0 h 692810"/>
              <a:gd name="connsiteX0-207" fmla="*/ 0 w 676101"/>
              <a:gd name="connsiteY0-208" fmla="*/ 648393 h 693118"/>
              <a:gd name="connsiteX1-209" fmla="*/ 99752 w 676101"/>
              <a:gd name="connsiteY1-210" fmla="*/ 687185 h 693118"/>
              <a:gd name="connsiteX2-211" fmla="*/ 199505 w 676101"/>
              <a:gd name="connsiteY2-212" fmla="*/ 687185 h 693118"/>
              <a:gd name="connsiteX3-213" fmla="*/ 299257 w 676101"/>
              <a:gd name="connsiteY3-214" fmla="*/ 631767 h 693118"/>
              <a:gd name="connsiteX4-215" fmla="*/ 437803 w 676101"/>
              <a:gd name="connsiteY4-216" fmla="*/ 471055 h 693118"/>
              <a:gd name="connsiteX5-217" fmla="*/ 554181 w 676101"/>
              <a:gd name="connsiteY5-218" fmla="*/ 266007 h 693118"/>
              <a:gd name="connsiteX6-219" fmla="*/ 653934 w 676101"/>
              <a:gd name="connsiteY6-220" fmla="*/ 60959 h 693118"/>
              <a:gd name="connsiteX7-221" fmla="*/ 676101 w 676101"/>
              <a:gd name="connsiteY7-222" fmla="*/ 0 h 693118"/>
              <a:gd name="connsiteX8-223" fmla="*/ 676101 w 676101"/>
              <a:gd name="connsiteY8-224" fmla="*/ 0 h 6931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97" y="connsiteY8-98"/>
              </a:cxn>
            </a:cxnLst>
            <a:rect l="l" t="t" r="r" b="b"/>
            <a:pathLst>
              <a:path w="676101" h="693118">
                <a:moveTo>
                  <a:pt x="0" y="648393"/>
                </a:moveTo>
                <a:cubicBezTo>
                  <a:pt x="26323" y="662247"/>
                  <a:pt x="66501" y="680720"/>
                  <a:pt x="99752" y="687185"/>
                </a:cubicBezTo>
                <a:cubicBezTo>
                  <a:pt x="133003" y="693650"/>
                  <a:pt x="166254" y="696421"/>
                  <a:pt x="199505" y="687185"/>
                </a:cubicBezTo>
                <a:cubicBezTo>
                  <a:pt x="232756" y="677949"/>
                  <a:pt x="259541" y="667789"/>
                  <a:pt x="299257" y="631767"/>
                </a:cubicBezTo>
                <a:cubicBezTo>
                  <a:pt x="338973" y="595745"/>
                  <a:pt x="395316" y="532015"/>
                  <a:pt x="437803" y="471055"/>
                </a:cubicBezTo>
                <a:cubicBezTo>
                  <a:pt x="480290" y="410095"/>
                  <a:pt x="518159" y="334356"/>
                  <a:pt x="554181" y="266007"/>
                </a:cubicBezTo>
                <a:cubicBezTo>
                  <a:pt x="590203" y="197658"/>
                  <a:pt x="633614" y="105294"/>
                  <a:pt x="653934" y="60959"/>
                </a:cubicBezTo>
                <a:cubicBezTo>
                  <a:pt x="674254" y="16624"/>
                  <a:pt x="672407" y="10160"/>
                  <a:pt x="676101" y="0"/>
                </a:cubicBezTo>
                <a:lnTo>
                  <a:pt x="67610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2219865" y="270135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003782" y="1939366"/>
            <a:ext cx="7365643" cy="4615815"/>
            <a:chOff x="346273" y="3098414"/>
            <a:chExt cx="7365643" cy="461581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l="27738" t="39665" r="39071" b="25263"/>
            <a:stretch>
              <a:fillRect/>
            </a:stretch>
          </p:blipFill>
          <p:spPr>
            <a:xfrm>
              <a:off x="346273" y="3142558"/>
              <a:ext cx="5222922" cy="3131280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696654" y="3098414"/>
              <a:ext cx="7015262" cy="4615815"/>
              <a:chOff x="-4620804" y="1966333"/>
              <a:chExt cx="7015262" cy="461581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4620804" y="1966333"/>
                <a:ext cx="7015262" cy="4615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sz="29400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 flipV="1">
                <a:off x="-3670729" y="3712921"/>
                <a:ext cx="112333" cy="1139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</p:grpSp>
      <p:sp>
        <p:nvSpPr>
          <p:cNvPr id="30" name="Freeform 29"/>
          <p:cNvSpPr/>
          <p:nvPr/>
        </p:nvSpPr>
        <p:spPr>
          <a:xfrm>
            <a:off x="6981371" y="3647482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-1" fmla="*/ 548640 w 548640"/>
              <a:gd name="connsiteY0-2" fmla="*/ 134752 h 134752"/>
              <a:gd name="connsiteX1-3" fmla="*/ 482138 w 548640"/>
              <a:gd name="connsiteY1-4" fmla="*/ 79334 h 134752"/>
              <a:gd name="connsiteX2-5" fmla="*/ 410094 w 548640"/>
              <a:gd name="connsiteY2-6" fmla="*/ 46083 h 134752"/>
              <a:gd name="connsiteX3-7" fmla="*/ 338050 w 548640"/>
              <a:gd name="connsiteY3-8" fmla="*/ 12832 h 134752"/>
              <a:gd name="connsiteX4-9" fmla="*/ 238298 w 548640"/>
              <a:gd name="connsiteY4-10" fmla="*/ 1749 h 134752"/>
              <a:gd name="connsiteX5-11" fmla="*/ 149629 w 548640"/>
              <a:gd name="connsiteY5-12" fmla="*/ 1749 h 134752"/>
              <a:gd name="connsiteX6-13" fmla="*/ 55418 w 548640"/>
              <a:gd name="connsiteY6-14" fmla="*/ 18374 h 134752"/>
              <a:gd name="connsiteX7-15" fmla="*/ 0 w 548640"/>
              <a:gd name="connsiteY7-16" fmla="*/ 46083 h 134752"/>
              <a:gd name="connsiteX8-17" fmla="*/ 0 w 548640"/>
              <a:gd name="connsiteY8-18" fmla="*/ 46083 h 134752"/>
              <a:gd name="connsiteX0-19" fmla="*/ 548640 w 548640"/>
              <a:gd name="connsiteY0-20" fmla="*/ 134752 h 134752"/>
              <a:gd name="connsiteX1-21" fmla="*/ 482138 w 548640"/>
              <a:gd name="connsiteY1-22" fmla="*/ 79334 h 134752"/>
              <a:gd name="connsiteX2-23" fmla="*/ 410094 w 548640"/>
              <a:gd name="connsiteY2-24" fmla="*/ 40541 h 134752"/>
              <a:gd name="connsiteX3-25" fmla="*/ 338050 w 548640"/>
              <a:gd name="connsiteY3-26" fmla="*/ 12832 h 134752"/>
              <a:gd name="connsiteX4-27" fmla="*/ 238298 w 548640"/>
              <a:gd name="connsiteY4-28" fmla="*/ 1749 h 134752"/>
              <a:gd name="connsiteX5-29" fmla="*/ 149629 w 548640"/>
              <a:gd name="connsiteY5-30" fmla="*/ 1749 h 134752"/>
              <a:gd name="connsiteX6-31" fmla="*/ 55418 w 548640"/>
              <a:gd name="connsiteY6-32" fmla="*/ 18374 h 134752"/>
              <a:gd name="connsiteX7-33" fmla="*/ 0 w 548640"/>
              <a:gd name="connsiteY7-34" fmla="*/ 46083 h 134752"/>
              <a:gd name="connsiteX8-35" fmla="*/ 0 w 548640"/>
              <a:gd name="connsiteY8-36" fmla="*/ 46083 h 134752"/>
              <a:gd name="connsiteX0-37" fmla="*/ 548640 w 548640"/>
              <a:gd name="connsiteY0-38" fmla="*/ 134752 h 134752"/>
              <a:gd name="connsiteX1-39" fmla="*/ 482138 w 548640"/>
              <a:gd name="connsiteY1-40" fmla="*/ 79334 h 134752"/>
              <a:gd name="connsiteX2-41" fmla="*/ 410094 w 548640"/>
              <a:gd name="connsiteY2-42" fmla="*/ 40541 h 134752"/>
              <a:gd name="connsiteX3-43" fmla="*/ 338050 w 548640"/>
              <a:gd name="connsiteY3-44" fmla="*/ 12832 h 134752"/>
              <a:gd name="connsiteX4-45" fmla="*/ 238298 w 548640"/>
              <a:gd name="connsiteY4-46" fmla="*/ 1749 h 134752"/>
              <a:gd name="connsiteX5-47" fmla="*/ 149629 w 548640"/>
              <a:gd name="connsiteY5-48" fmla="*/ 1749 h 134752"/>
              <a:gd name="connsiteX6-49" fmla="*/ 55418 w 548640"/>
              <a:gd name="connsiteY6-50" fmla="*/ 18374 h 134752"/>
              <a:gd name="connsiteX7-51" fmla="*/ 0 w 548640"/>
              <a:gd name="connsiteY7-52" fmla="*/ 46083 h 134752"/>
              <a:gd name="connsiteX8-53" fmla="*/ 0 w 548640"/>
              <a:gd name="connsiteY8-54" fmla="*/ 46083 h 134752"/>
              <a:gd name="connsiteX0-55" fmla="*/ 548640 w 548640"/>
              <a:gd name="connsiteY0-56" fmla="*/ 144350 h 144350"/>
              <a:gd name="connsiteX1-57" fmla="*/ 482138 w 548640"/>
              <a:gd name="connsiteY1-58" fmla="*/ 88932 h 144350"/>
              <a:gd name="connsiteX2-59" fmla="*/ 410094 w 548640"/>
              <a:gd name="connsiteY2-60" fmla="*/ 50139 h 144350"/>
              <a:gd name="connsiteX3-61" fmla="*/ 338050 w 548640"/>
              <a:gd name="connsiteY3-62" fmla="*/ 22430 h 144350"/>
              <a:gd name="connsiteX4-63" fmla="*/ 238298 w 548640"/>
              <a:gd name="connsiteY4-64" fmla="*/ 263 h 144350"/>
              <a:gd name="connsiteX5-65" fmla="*/ 149629 w 548640"/>
              <a:gd name="connsiteY5-66" fmla="*/ 11347 h 144350"/>
              <a:gd name="connsiteX6-67" fmla="*/ 55418 w 548640"/>
              <a:gd name="connsiteY6-68" fmla="*/ 27972 h 144350"/>
              <a:gd name="connsiteX7-69" fmla="*/ 0 w 548640"/>
              <a:gd name="connsiteY7-70" fmla="*/ 55681 h 144350"/>
              <a:gd name="connsiteX8-71" fmla="*/ 0 w 548640"/>
              <a:gd name="connsiteY8-72" fmla="*/ 55681 h 144350"/>
              <a:gd name="connsiteX0-73" fmla="*/ 548640 w 548640"/>
              <a:gd name="connsiteY0-74" fmla="*/ 145041 h 145041"/>
              <a:gd name="connsiteX1-75" fmla="*/ 482138 w 548640"/>
              <a:gd name="connsiteY1-76" fmla="*/ 89623 h 145041"/>
              <a:gd name="connsiteX2-77" fmla="*/ 410094 w 548640"/>
              <a:gd name="connsiteY2-78" fmla="*/ 50830 h 145041"/>
              <a:gd name="connsiteX3-79" fmla="*/ 338050 w 548640"/>
              <a:gd name="connsiteY3-80" fmla="*/ 23121 h 145041"/>
              <a:gd name="connsiteX4-81" fmla="*/ 238298 w 548640"/>
              <a:gd name="connsiteY4-82" fmla="*/ 954 h 145041"/>
              <a:gd name="connsiteX5-83" fmla="*/ 149629 w 548640"/>
              <a:gd name="connsiteY5-84" fmla="*/ 6496 h 145041"/>
              <a:gd name="connsiteX6-85" fmla="*/ 55418 w 548640"/>
              <a:gd name="connsiteY6-86" fmla="*/ 28663 h 145041"/>
              <a:gd name="connsiteX7-87" fmla="*/ 0 w 548640"/>
              <a:gd name="connsiteY7-88" fmla="*/ 56372 h 145041"/>
              <a:gd name="connsiteX8-89" fmla="*/ 0 w 548640"/>
              <a:gd name="connsiteY8-90" fmla="*/ 56372 h 145041"/>
              <a:gd name="connsiteX0-91" fmla="*/ 548640 w 548640"/>
              <a:gd name="connsiteY0-92" fmla="*/ 145041 h 145041"/>
              <a:gd name="connsiteX1-93" fmla="*/ 482138 w 548640"/>
              <a:gd name="connsiteY1-94" fmla="*/ 89623 h 145041"/>
              <a:gd name="connsiteX2-95" fmla="*/ 410094 w 548640"/>
              <a:gd name="connsiteY2-96" fmla="*/ 50830 h 145041"/>
              <a:gd name="connsiteX3-97" fmla="*/ 338050 w 548640"/>
              <a:gd name="connsiteY3-98" fmla="*/ 23121 h 145041"/>
              <a:gd name="connsiteX4-99" fmla="*/ 238298 w 548640"/>
              <a:gd name="connsiteY4-100" fmla="*/ 954 h 145041"/>
              <a:gd name="connsiteX5-101" fmla="*/ 149629 w 548640"/>
              <a:gd name="connsiteY5-102" fmla="*/ 6496 h 145041"/>
              <a:gd name="connsiteX6-103" fmla="*/ 55418 w 548640"/>
              <a:gd name="connsiteY6-104" fmla="*/ 28663 h 145041"/>
              <a:gd name="connsiteX7-105" fmla="*/ 0 w 548640"/>
              <a:gd name="connsiteY7-106" fmla="*/ 56372 h 145041"/>
              <a:gd name="connsiteX8-107" fmla="*/ 0 w 548640"/>
              <a:gd name="connsiteY8-108" fmla="*/ 56372 h 145041"/>
              <a:gd name="connsiteX0-109" fmla="*/ 548640 w 548640"/>
              <a:gd name="connsiteY0-110" fmla="*/ 144318 h 144318"/>
              <a:gd name="connsiteX1-111" fmla="*/ 482138 w 548640"/>
              <a:gd name="connsiteY1-112" fmla="*/ 88900 h 144318"/>
              <a:gd name="connsiteX2-113" fmla="*/ 410094 w 548640"/>
              <a:gd name="connsiteY2-114" fmla="*/ 50107 h 144318"/>
              <a:gd name="connsiteX3-115" fmla="*/ 338050 w 548640"/>
              <a:gd name="connsiteY3-116" fmla="*/ 11314 h 144318"/>
              <a:gd name="connsiteX4-117" fmla="*/ 238298 w 548640"/>
              <a:gd name="connsiteY4-118" fmla="*/ 231 h 144318"/>
              <a:gd name="connsiteX5-119" fmla="*/ 149629 w 548640"/>
              <a:gd name="connsiteY5-120" fmla="*/ 5773 h 144318"/>
              <a:gd name="connsiteX6-121" fmla="*/ 55418 w 548640"/>
              <a:gd name="connsiteY6-122" fmla="*/ 27940 h 144318"/>
              <a:gd name="connsiteX7-123" fmla="*/ 0 w 548640"/>
              <a:gd name="connsiteY7-124" fmla="*/ 55649 h 144318"/>
              <a:gd name="connsiteX8-125" fmla="*/ 0 w 548640"/>
              <a:gd name="connsiteY8-126" fmla="*/ 55649 h 144318"/>
              <a:gd name="connsiteX0-127" fmla="*/ 548640 w 548640"/>
              <a:gd name="connsiteY0-128" fmla="*/ 144318 h 144318"/>
              <a:gd name="connsiteX1-129" fmla="*/ 482138 w 548640"/>
              <a:gd name="connsiteY1-130" fmla="*/ 88900 h 144318"/>
              <a:gd name="connsiteX2-131" fmla="*/ 410094 w 548640"/>
              <a:gd name="connsiteY2-132" fmla="*/ 50107 h 144318"/>
              <a:gd name="connsiteX3-133" fmla="*/ 338050 w 548640"/>
              <a:gd name="connsiteY3-134" fmla="*/ 11314 h 144318"/>
              <a:gd name="connsiteX4-135" fmla="*/ 238298 w 548640"/>
              <a:gd name="connsiteY4-136" fmla="*/ 231 h 144318"/>
              <a:gd name="connsiteX5-137" fmla="*/ 149629 w 548640"/>
              <a:gd name="connsiteY5-138" fmla="*/ 5773 h 144318"/>
              <a:gd name="connsiteX6-139" fmla="*/ 55418 w 548640"/>
              <a:gd name="connsiteY6-140" fmla="*/ 27940 h 144318"/>
              <a:gd name="connsiteX7-141" fmla="*/ 0 w 548640"/>
              <a:gd name="connsiteY7-142" fmla="*/ 55649 h 144318"/>
              <a:gd name="connsiteX8-143" fmla="*/ 0 w 548640"/>
              <a:gd name="connsiteY8-144" fmla="*/ 55649 h 144318"/>
              <a:gd name="connsiteX0-145" fmla="*/ 548640 w 548640"/>
              <a:gd name="connsiteY0-146" fmla="*/ 144665 h 144665"/>
              <a:gd name="connsiteX1-147" fmla="*/ 482138 w 548640"/>
              <a:gd name="connsiteY1-148" fmla="*/ 89247 h 144665"/>
              <a:gd name="connsiteX2-149" fmla="*/ 410094 w 548640"/>
              <a:gd name="connsiteY2-150" fmla="*/ 50454 h 144665"/>
              <a:gd name="connsiteX3-151" fmla="*/ 338050 w 548640"/>
              <a:gd name="connsiteY3-152" fmla="*/ 17203 h 144665"/>
              <a:gd name="connsiteX4-153" fmla="*/ 238298 w 548640"/>
              <a:gd name="connsiteY4-154" fmla="*/ 578 h 144665"/>
              <a:gd name="connsiteX5-155" fmla="*/ 149629 w 548640"/>
              <a:gd name="connsiteY5-156" fmla="*/ 6120 h 144665"/>
              <a:gd name="connsiteX6-157" fmla="*/ 55418 w 548640"/>
              <a:gd name="connsiteY6-158" fmla="*/ 28287 h 144665"/>
              <a:gd name="connsiteX7-159" fmla="*/ 0 w 548640"/>
              <a:gd name="connsiteY7-160" fmla="*/ 55996 h 144665"/>
              <a:gd name="connsiteX8-161" fmla="*/ 0 w 548640"/>
              <a:gd name="connsiteY8-162" fmla="*/ 55996 h 144665"/>
              <a:gd name="connsiteX0-163" fmla="*/ 548640 w 548640"/>
              <a:gd name="connsiteY0-164" fmla="*/ 144665 h 144665"/>
              <a:gd name="connsiteX1-165" fmla="*/ 482138 w 548640"/>
              <a:gd name="connsiteY1-166" fmla="*/ 89247 h 144665"/>
              <a:gd name="connsiteX2-167" fmla="*/ 410094 w 548640"/>
              <a:gd name="connsiteY2-168" fmla="*/ 44913 h 144665"/>
              <a:gd name="connsiteX3-169" fmla="*/ 338050 w 548640"/>
              <a:gd name="connsiteY3-170" fmla="*/ 17203 h 144665"/>
              <a:gd name="connsiteX4-171" fmla="*/ 238298 w 548640"/>
              <a:gd name="connsiteY4-172" fmla="*/ 578 h 144665"/>
              <a:gd name="connsiteX5-173" fmla="*/ 149629 w 548640"/>
              <a:gd name="connsiteY5-174" fmla="*/ 6120 h 144665"/>
              <a:gd name="connsiteX6-175" fmla="*/ 55418 w 548640"/>
              <a:gd name="connsiteY6-176" fmla="*/ 28287 h 144665"/>
              <a:gd name="connsiteX7-177" fmla="*/ 0 w 548640"/>
              <a:gd name="connsiteY7-178" fmla="*/ 55996 h 144665"/>
              <a:gd name="connsiteX8-179" fmla="*/ 0 w 548640"/>
              <a:gd name="connsiteY8-180" fmla="*/ 55996 h 1446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6610068" y="3692396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-1" fmla="*/ 394952 w 394952"/>
              <a:gd name="connsiteY0-2" fmla="*/ 0 h 798021"/>
              <a:gd name="connsiteX1-3" fmla="*/ 311824 w 394952"/>
              <a:gd name="connsiteY1-4" fmla="*/ 33251 h 798021"/>
              <a:gd name="connsiteX2-5" fmla="*/ 250864 w 394952"/>
              <a:gd name="connsiteY2-6" fmla="*/ 83127 h 798021"/>
              <a:gd name="connsiteX3-7" fmla="*/ 167737 w 394952"/>
              <a:gd name="connsiteY3-8" fmla="*/ 171796 h 798021"/>
              <a:gd name="connsiteX4-9" fmla="*/ 101235 w 394952"/>
              <a:gd name="connsiteY4-10" fmla="*/ 271549 h 798021"/>
              <a:gd name="connsiteX5-11" fmla="*/ 34733 w 394952"/>
              <a:gd name="connsiteY5-12" fmla="*/ 432261 h 798021"/>
              <a:gd name="connsiteX6-13" fmla="*/ 1483 w 394952"/>
              <a:gd name="connsiteY6-14" fmla="*/ 570807 h 798021"/>
              <a:gd name="connsiteX7-15" fmla="*/ 7024 w 394952"/>
              <a:gd name="connsiteY7-16" fmla="*/ 720436 h 798021"/>
              <a:gd name="connsiteX8-17" fmla="*/ 18108 w 394952"/>
              <a:gd name="connsiteY8-18" fmla="*/ 798021 h 798021"/>
              <a:gd name="connsiteX9-19" fmla="*/ 18108 w 394952"/>
              <a:gd name="connsiteY9-20" fmla="*/ 798021 h 798021"/>
              <a:gd name="connsiteX0-21" fmla="*/ 390456 w 390456"/>
              <a:gd name="connsiteY0-22" fmla="*/ 0 h 798021"/>
              <a:gd name="connsiteX1-23" fmla="*/ 307328 w 390456"/>
              <a:gd name="connsiteY1-24" fmla="*/ 33251 h 798021"/>
              <a:gd name="connsiteX2-25" fmla="*/ 246368 w 390456"/>
              <a:gd name="connsiteY2-26" fmla="*/ 83127 h 798021"/>
              <a:gd name="connsiteX3-27" fmla="*/ 163241 w 390456"/>
              <a:gd name="connsiteY3-28" fmla="*/ 171796 h 798021"/>
              <a:gd name="connsiteX4-29" fmla="*/ 96739 w 390456"/>
              <a:gd name="connsiteY4-30" fmla="*/ 271549 h 798021"/>
              <a:gd name="connsiteX5-31" fmla="*/ 30237 w 390456"/>
              <a:gd name="connsiteY5-32" fmla="*/ 432261 h 798021"/>
              <a:gd name="connsiteX6-33" fmla="*/ 2528 w 390456"/>
              <a:gd name="connsiteY6-34" fmla="*/ 576349 h 798021"/>
              <a:gd name="connsiteX7-35" fmla="*/ 2528 w 390456"/>
              <a:gd name="connsiteY7-36" fmla="*/ 720436 h 798021"/>
              <a:gd name="connsiteX8-37" fmla="*/ 13612 w 390456"/>
              <a:gd name="connsiteY8-38" fmla="*/ 798021 h 798021"/>
              <a:gd name="connsiteX9-39" fmla="*/ 13612 w 390456"/>
              <a:gd name="connsiteY9-40" fmla="*/ 798021 h 798021"/>
              <a:gd name="connsiteX0-41" fmla="*/ 395998 w 395998"/>
              <a:gd name="connsiteY0-42" fmla="*/ 0 h 798021"/>
              <a:gd name="connsiteX1-43" fmla="*/ 307328 w 395998"/>
              <a:gd name="connsiteY1-44" fmla="*/ 33251 h 798021"/>
              <a:gd name="connsiteX2-45" fmla="*/ 246368 w 395998"/>
              <a:gd name="connsiteY2-46" fmla="*/ 83127 h 798021"/>
              <a:gd name="connsiteX3-47" fmla="*/ 163241 w 395998"/>
              <a:gd name="connsiteY3-48" fmla="*/ 171796 h 798021"/>
              <a:gd name="connsiteX4-49" fmla="*/ 96739 w 395998"/>
              <a:gd name="connsiteY4-50" fmla="*/ 271549 h 798021"/>
              <a:gd name="connsiteX5-51" fmla="*/ 30237 w 395998"/>
              <a:gd name="connsiteY5-52" fmla="*/ 432261 h 798021"/>
              <a:gd name="connsiteX6-53" fmla="*/ 2528 w 395998"/>
              <a:gd name="connsiteY6-54" fmla="*/ 576349 h 798021"/>
              <a:gd name="connsiteX7-55" fmla="*/ 2528 w 395998"/>
              <a:gd name="connsiteY7-56" fmla="*/ 720436 h 798021"/>
              <a:gd name="connsiteX8-57" fmla="*/ 13612 w 395998"/>
              <a:gd name="connsiteY8-58" fmla="*/ 798021 h 798021"/>
              <a:gd name="connsiteX9-59" fmla="*/ 13612 w 395998"/>
              <a:gd name="connsiteY9-60" fmla="*/ 798021 h 798021"/>
              <a:gd name="connsiteX0-61" fmla="*/ 384914 w 384914"/>
              <a:gd name="connsiteY0-62" fmla="*/ 0 h 798021"/>
              <a:gd name="connsiteX1-63" fmla="*/ 307328 w 384914"/>
              <a:gd name="connsiteY1-64" fmla="*/ 33251 h 798021"/>
              <a:gd name="connsiteX2-65" fmla="*/ 246368 w 384914"/>
              <a:gd name="connsiteY2-66" fmla="*/ 83127 h 798021"/>
              <a:gd name="connsiteX3-67" fmla="*/ 163241 w 384914"/>
              <a:gd name="connsiteY3-68" fmla="*/ 171796 h 798021"/>
              <a:gd name="connsiteX4-69" fmla="*/ 96739 w 384914"/>
              <a:gd name="connsiteY4-70" fmla="*/ 271549 h 798021"/>
              <a:gd name="connsiteX5-71" fmla="*/ 30237 w 384914"/>
              <a:gd name="connsiteY5-72" fmla="*/ 432261 h 798021"/>
              <a:gd name="connsiteX6-73" fmla="*/ 2528 w 384914"/>
              <a:gd name="connsiteY6-74" fmla="*/ 576349 h 798021"/>
              <a:gd name="connsiteX7-75" fmla="*/ 2528 w 384914"/>
              <a:gd name="connsiteY7-76" fmla="*/ 720436 h 798021"/>
              <a:gd name="connsiteX8-77" fmla="*/ 13612 w 384914"/>
              <a:gd name="connsiteY8-78" fmla="*/ 798021 h 798021"/>
              <a:gd name="connsiteX9-79" fmla="*/ 13612 w 384914"/>
              <a:gd name="connsiteY9-80" fmla="*/ 798021 h 798021"/>
              <a:gd name="connsiteX0-81" fmla="*/ 384914 w 384914"/>
              <a:gd name="connsiteY0-82" fmla="*/ 0 h 798021"/>
              <a:gd name="connsiteX1-83" fmla="*/ 307328 w 384914"/>
              <a:gd name="connsiteY1-84" fmla="*/ 33251 h 798021"/>
              <a:gd name="connsiteX2-85" fmla="*/ 246368 w 384914"/>
              <a:gd name="connsiteY2-86" fmla="*/ 83127 h 798021"/>
              <a:gd name="connsiteX3-87" fmla="*/ 163241 w 384914"/>
              <a:gd name="connsiteY3-88" fmla="*/ 171796 h 798021"/>
              <a:gd name="connsiteX4-89" fmla="*/ 96739 w 384914"/>
              <a:gd name="connsiteY4-90" fmla="*/ 271549 h 798021"/>
              <a:gd name="connsiteX5-91" fmla="*/ 30237 w 384914"/>
              <a:gd name="connsiteY5-92" fmla="*/ 432261 h 798021"/>
              <a:gd name="connsiteX6-93" fmla="*/ 2528 w 384914"/>
              <a:gd name="connsiteY6-94" fmla="*/ 576349 h 798021"/>
              <a:gd name="connsiteX7-95" fmla="*/ 2528 w 384914"/>
              <a:gd name="connsiteY7-96" fmla="*/ 720436 h 798021"/>
              <a:gd name="connsiteX8-97" fmla="*/ 13612 w 384914"/>
              <a:gd name="connsiteY8-98" fmla="*/ 798021 h 798021"/>
              <a:gd name="connsiteX9-99" fmla="*/ 13612 w 384914"/>
              <a:gd name="connsiteY9-100" fmla="*/ 798021 h 798021"/>
              <a:gd name="connsiteX0-101" fmla="*/ 384914 w 384914"/>
              <a:gd name="connsiteY0-102" fmla="*/ 0 h 798021"/>
              <a:gd name="connsiteX1-103" fmla="*/ 307328 w 384914"/>
              <a:gd name="connsiteY1-104" fmla="*/ 38793 h 798021"/>
              <a:gd name="connsiteX2-105" fmla="*/ 246368 w 384914"/>
              <a:gd name="connsiteY2-106" fmla="*/ 83127 h 798021"/>
              <a:gd name="connsiteX3-107" fmla="*/ 163241 w 384914"/>
              <a:gd name="connsiteY3-108" fmla="*/ 171796 h 798021"/>
              <a:gd name="connsiteX4-109" fmla="*/ 96739 w 384914"/>
              <a:gd name="connsiteY4-110" fmla="*/ 271549 h 798021"/>
              <a:gd name="connsiteX5-111" fmla="*/ 30237 w 384914"/>
              <a:gd name="connsiteY5-112" fmla="*/ 432261 h 798021"/>
              <a:gd name="connsiteX6-113" fmla="*/ 2528 w 384914"/>
              <a:gd name="connsiteY6-114" fmla="*/ 576349 h 798021"/>
              <a:gd name="connsiteX7-115" fmla="*/ 2528 w 384914"/>
              <a:gd name="connsiteY7-116" fmla="*/ 720436 h 798021"/>
              <a:gd name="connsiteX8-117" fmla="*/ 13612 w 384914"/>
              <a:gd name="connsiteY8-118" fmla="*/ 798021 h 798021"/>
              <a:gd name="connsiteX9-119" fmla="*/ 13612 w 384914"/>
              <a:gd name="connsiteY9-120" fmla="*/ 798021 h 798021"/>
              <a:gd name="connsiteX0-121" fmla="*/ 388620 w 388620"/>
              <a:gd name="connsiteY0-122" fmla="*/ 0 h 798021"/>
              <a:gd name="connsiteX1-123" fmla="*/ 311034 w 388620"/>
              <a:gd name="connsiteY1-124" fmla="*/ 38793 h 798021"/>
              <a:gd name="connsiteX2-125" fmla="*/ 250074 w 388620"/>
              <a:gd name="connsiteY2-126" fmla="*/ 83127 h 798021"/>
              <a:gd name="connsiteX3-127" fmla="*/ 166947 w 388620"/>
              <a:gd name="connsiteY3-128" fmla="*/ 171796 h 798021"/>
              <a:gd name="connsiteX4-129" fmla="*/ 100445 w 388620"/>
              <a:gd name="connsiteY4-130" fmla="*/ 271549 h 798021"/>
              <a:gd name="connsiteX5-131" fmla="*/ 33943 w 388620"/>
              <a:gd name="connsiteY5-132" fmla="*/ 432261 h 798021"/>
              <a:gd name="connsiteX6-133" fmla="*/ 6234 w 388620"/>
              <a:gd name="connsiteY6-134" fmla="*/ 576349 h 798021"/>
              <a:gd name="connsiteX7-135" fmla="*/ 692 w 388620"/>
              <a:gd name="connsiteY7-136" fmla="*/ 720436 h 798021"/>
              <a:gd name="connsiteX8-137" fmla="*/ 17318 w 388620"/>
              <a:gd name="connsiteY8-138" fmla="*/ 798021 h 798021"/>
              <a:gd name="connsiteX9-139" fmla="*/ 17318 w 388620"/>
              <a:gd name="connsiteY9-140" fmla="*/ 798021 h 798021"/>
              <a:gd name="connsiteX0-141" fmla="*/ 388620 w 388620"/>
              <a:gd name="connsiteY0-142" fmla="*/ 0 h 798021"/>
              <a:gd name="connsiteX1-143" fmla="*/ 311034 w 388620"/>
              <a:gd name="connsiteY1-144" fmla="*/ 38793 h 798021"/>
              <a:gd name="connsiteX2-145" fmla="*/ 250074 w 388620"/>
              <a:gd name="connsiteY2-146" fmla="*/ 83127 h 798021"/>
              <a:gd name="connsiteX3-147" fmla="*/ 166947 w 388620"/>
              <a:gd name="connsiteY3-148" fmla="*/ 171796 h 798021"/>
              <a:gd name="connsiteX4-149" fmla="*/ 100445 w 388620"/>
              <a:gd name="connsiteY4-150" fmla="*/ 271549 h 798021"/>
              <a:gd name="connsiteX5-151" fmla="*/ 33943 w 388620"/>
              <a:gd name="connsiteY5-152" fmla="*/ 432261 h 798021"/>
              <a:gd name="connsiteX6-153" fmla="*/ 6234 w 388620"/>
              <a:gd name="connsiteY6-154" fmla="*/ 576349 h 798021"/>
              <a:gd name="connsiteX7-155" fmla="*/ 692 w 388620"/>
              <a:gd name="connsiteY7-156" fmla="*/ 720436 h 798021"/>
              <a:gd name="connsiteX8-157" fmla="*/ 17318 w 388620"/>
              <a:gd name="connsiteY8-158" fmla="*/ 798021 h 798021"/>
              <a:gd name="connsiteX9-159" fmla="*/ 17318 w 388620"/>
              <a:gd name="connsiteY9-160" fmla="*/ 798021 h 798021"/>
              <a:gd name="connsiteX0-161" fmla="*/ 388620 w 388620"/>
              <a:gd name="connsiteY0-162" fmla="*/ 0 h 798021"/>
              <a:gd name="connsiteX1-163" fmla="*/ 311034 w 388620"/>
              <a:gd name="connsiteY1-164" fmla="*/ 38793 h 798021"/>
              <a:gd name="connsiteX2-165" fmla="*/ 250074 w 388620"/>
              <a:gd name="connsiteY2-166" fmla="*/ 83127 h 798021"/>
              <a:gd name="connsiteX3-167" fmla="*/ 166947 w 388620"/>
              <a:gd name="connsiteY3-168" fmla="*/ 171796 h 798021"/>
              <a:gd name="connsiteX4-169" fmla="*/ 100445 w 388620"/>
              <a:gd name="connsiteY4-170" fmla="*/ 271549 h 798021"/>
              <a:gd name="connsiteX5-171" fmla="*/ 33943 w 388620"/>
              <a:gd name="connsiteY5-172" fmla="*/ 432261 h 798021"/>
              <a:gd name="connsiteX6-173" fmla="*/ 6234 w 388620"/>
              <a:gd name="connsiteY6-174" fmla="*/ 576349 h 798021"/>
              <a:gd name="connsiteX7-175" fmla="*/ 692 w 388620"/>
              <a:gd name="connsiteY7-176" fmla="*/ 720436 h 798021"/>
              <a:gd name="connsiteX8-177" fmla="*/ 17318 w 388620"/>
              <a:gd name="connsiteY8-178" fmla="*/ 798021 h 798021"/>
              <a:gd name="connsiteX9-179" fmla="*/ 17318 w 388620"/>
              <a:gd name="connsiteY9-180" fmla="*/ 798021 h 798021"/>
              <a:gd name="connsiteX0-181" fmla="*/ 388620 w 388620"/>
              <a:gd name="connsiteY0-182" fmla="*/ 0 h 798021"/>
              <a:gd name="connsiteX1-183" fmla="*/ 311034 w 388620"/>
              <a:gd name="connsiteY1-184" fmla="*/ 38793 h 798021"/>
              <a:gd name="connsiteX2-185" fmla="*/ 250074 w 388620"/>
              <a:gd name="connsiteY2-186" fmla="*/ 83127 h 798021"/>
              <a:gd name="connsiteX3-187" fmla="*/ 166947 w 388620"/>
              <a:gd name="connsiteY3-188" fmla="*/ 171796 h 798021"/>
              <a:gd name="connsiteX4-189" fmla="*/ 100445 w 388620"/>
              <a:gd name="connsiteY4-190" fmla="*/ 271549 h 798021"/>
              <a:gd name="connsiteX5-191" fmla="*/ 33943 w 388620"/>
              <a:gd name="connsiteY5-192" fmla="*/ 432261 h 798021"/>
              <a:gd name="connsiteX6-193" fmla="*/ 6234 w 388620"/>
              <a:gd name="connsiteY6-194" fmla="*/ 576349 h 798021"/>
              <a:gd name="connsiteX7-195" fmla="*/ 692 w 388620"/>
              <a:gd name="connsiteY7-196" fmla="*/ 720436 h 798021"/>
              <a:gd name="connsiteX8-197" fmla="*/ 17318 w 388620"/>
              <a:gd name="connsiteY8-198" fmla="*/ 798021 h 798021"/>
              <a:gd name="connsiteX9-199" fmla="*/ 17318 w 388620"/>
              <a:gd name="connsiteY9-200" fmla="*/ 798021 h 798021"/>
              <a:gd name="connsiteX0-201" fmla="*/ 388620 w 388620"/>
              <a:gd name="connsiteY0-202" fmla="*/ 0 h 798021"/>
              <a:gd name="connsiteX1-203" fmla="*/ 311034 w 388620"/>
              <a:gd name="connsiteY1-204" fmla="*/ 38793 h 798021"/>
              <a:gd name="connsiteX2-205" fmla="*/ 250074 w 388620"/>
              <a:gd name="connsiteY2-206" fmla="*/ 83127 h 798021"/>
              <a:gd name="connsiteX3-207" fmla="*/ 166947 w 388620"/>
              <a:gd name="connsiteY3-208" fmla="*/ 171796 h 798021"/>
              <a:gd name="connsiteX4-209" fmla="*/ 100445 w 388620"/>
              <a:gd name="connsiteY4-210" fmla="*/ 271549 h 798021"/>
              <a:gd name="connsiteX5-211" fmla="*/ 33943 w 388620"/>
              <a:gd name="connsiteY5-212" fmla="*/ 432261 h 798021"/>
              <a:gd name="connsiteX6-213" fmla="*/ 6234 w 388620"/>
              <a:gd name="connsiteY6-214" fmla="*/ 576349 h 798021"/>
              <a:gd name="connsiteX7-215" fmla="*/ 692 w 388620"/>
              <a:gd name="connsiteY7-216" fmla="*/ 720436 h 798021"/>
              <a:gd name="connsiteX8-217" fmla="*/ 17318 w 388620"/>
              <a:gd name="connsiteY8-218" fmla="*/ 798021 h 798021"/>
              <a:gd name="connsiteX9-219" fmla="*/ 17318 w 388620"/>
              <a:gd name="connsiteY9-220" fmla="*/ 798021 h 798021"/>
              <a:gd name="connsiteX0-221" fmla="*/ 388620 w 388620"/>
              <a:gd name="connsiteY0-222" fmla="*/ 0 h 803768"/>
              <a:gd name="connsiteX1-223" fmla="*/ 311034 w 388620"/>
              <a:gd name="connsiteY1-224" fmla="*/ 38793 h 803768"/>
              <a:gd name="connsiteX2-225" fmla="*/ 250074 w 388620"/>
              <a:gd name="connsiteY2-226" fmla="*/ 83127 h 803768"/>
              <a:gd name="connsiteX3-227" fmla="*/ 166947 w 388620"/>
              <a:gd name="connsiteY3-228" fmla="*/ 171796 h 803768"/>
              <a:gd name="connsiteX4-229" fmla="*/ 100445 w 388620"/>
              <a:gd name="connsiteY4-230" fmla="*/ 271549 h 803768"/>
              <a:gd name="connsiteX5-231" fmla="*/ 33943 w 388620"/>
              <a:gd name="connsiteY5-232" fmla="*/ 432261 h 803768"/>
              <a:gd name="connsiteX6-233" fmla="*/ 6234 w 388620"/>
              <a:gd name="connsiteY6-234" fmla="*/ 576349 h 803768"/>
              <a:gd name="connsiteX7-235" fmla="*/ 692 w 388620"/>
              <a:gd name="connsiteY7-236" fmla="*/ 720436 h 803768"/>
              <a:gd name="connsiteX8-237" fmla="*/ 17318 w 388620"/>
              <a:gd name="connsiteY8-238" fmla="*/ 798021 h 803768"/>
              <a:gd name="connsiteX9-239" fmla="*/ 11776 w 388620"/>
              <a:gd name="connsiteY9-240" fmla="*/ 798021 h 803768"/>
              <a:gd name="connsiteX0-241" fmla="*/ 393469 w 393469"/>
              <a:gd name="connsiteY0-242" fmla="*/ 0 h 803768"/>
              <a:gd name="connsiteX1-243" fmla="*/ 315883 w 393469"/>
              <a:gd name="connsiteY1-244" fmla="*/ 38793 h 803768"/>
              <a:gd name="connsiteX2-245" fmla="*/ 254923 w 393469"/>
              <a:gd name="connsiteY2-246" fmla="*/ 83127 h 803768"/>
              <a:gd name="connsiteX3-247" fmla="*/ 171796 w 393469"/>
              <a:gd name="connsiteY3-248" fmla="*/ 171796 h 803768"/>
              <a:gd name="connsiteX4-249" fmla="*/ 105294 w 393469"/>
              <a:gd name="connsiteY4-250" fmla="*/ 271549 h 803768"/>
              <a:gd name="connsiteX5-251" fmla="*/ 38792 w 393469"/>
              <a:gd name="connsiteY5-252" fmla="*/ 432261 h 803768"/>
              <a:gd name="connsiteX6-253" fmla="*/ 11083 w 393469"/>
              <a:gd name="connsiteY6-254" fmla="*/ 576349 h 803768"/>
              <a:gd name="connsiteX7-255" fmla="*/ 5541 w 393469"/>
              <a:gd name="connsiteY7-256" fmla="*/ 720436 h 803768"/>
              <a:gd name="connsiteX8-257" fmla="*/ 22167 w 393469"/>
              <a:gd name="connsiteY8-258" fmla="*/ 798021 h 803768"/>
              <a:gd name="connsiteX9-259" fmla="*/ 0 w 393469"/>
              <a:gd name="connsiteY9-260" fmla="*/ 798021 h 8037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6615611" y="4457165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-1" fmla="*/ 0 w 648392"/>
              <a:gd name="connsiteY0-2" fmla="*/ 0 h 586815"/>
              <a:gd name="connsiteX1-3" fmla="*/ 55418 w 648392"/>
              <a:gd name="connsiteY1-4" fmla="*/ 188421 h 586815"/>
              <a:gd name="connsiteX2-5" fmla="*/ 127461 w 648392"/>
              <a:gd name="connsiteY2-6" fmla="*/ 326967 h 586815"/>
              <a:gd name="connsiteX3-7" fmla="*/ 216130 w 648392"/>
              <a:gd name="connsiteY3-8" fmla="*/ 426720 h 586815"/>
              <a:gd name="connsiteX4-9" fmla="*/ 282632 w 648392"/>
              <a:gd name="connsiteY4-10" fmla="*/ 482138 h 586815"/>
              <a:gd name="connsiteX5-11" fmla="*/ 360218 w 648392"/>
              <a:gd name="connsiteY5-12" fmla="*/ 515389 h 586815"/>
              <a:gd name="connsiteX6-13" fmla="*/ 504305 w 648392"/>
              <a:gd name="connsiteY6-14" fmla="*/ 581890 h 586815"/>
              <a:gd name="connsiteX7-15" fmla="*/ 648392 w 648392"/>
              <a:gd name="connsiteY7-16" fmla="*/ 581890 h 586815"/>
              <a:gd name="connsiteX8-17" fmla="*/ 648392 w 648392"/>
              <a:gd name="connsiteY8-18" fmla="*/ 581890 h 586815"/>
              <a:gd name="connsiteX0-19" fmla="*/ 0 w 648392"/>
              <a:gd name="connsiteY0-20" fmla="*/ 0 h 586815"/>
              <a:gd name="connsiteX1-21" fmla="*/ 55418 w 648392"/>
              <a:gd name="connsiteY1-22" fmla="*/ 188421 h 586815"/>
              <a:gd name="connsiteX2-23" fmla="*/ 127461 w 648392"/>
              <a:gd name="connsiteY2-24" fmla="*/ 326967 h 586815"/>
              <a:gd name="connsiteX3-25" fmla="*/ 216130 w 648392"/>
              <a:gd name="connsiteY3-26" fmla="*/ 437803 h 586815"/>
              <a:gd name="connsiteX4-27" fmla="*/ 282632 w 648392"/>
              <a:gd name="connsiteY4-28" fmla="*/ 482138 h 586815"/>
              <a:gd name="connsiteX5-29" fmla="*/ 360218 w 648392"/>
              <a:gd name="connsiteY5-30" fmla="*/ 515389 h 586815"/>
              <a:gd name="connsiteX6-31" fmla="*/ 504305 w 648392"/>
              <a:gd name="connsiteY6-32" fmla="*/ 581890 h 586815"/>
              <a:gd name="connsiteX7-33" fmla="*/ 648392 w 648392"/>
              <a:gd name="connsiteY7-34" fmla="*/ 581890 h 586815"/>
              <a:gd name="connsiteX8-35" fmla="*/ 648392 w 648392"/>
              <a:gd name="connsiteY8-36" fmla="*/ 581890 h 586815"/>
              <a:gd name="connsiteX0-37" fmla="*/ 0 w 648392"/>
              <a:gd name="connsiteY0-38" fmla="*/ 0 h 586405"/>
              <a:gd name="connsiteX1-39" fmla="*/ 55418 w 648392"/>
              <a:gd name="connsiteY1-40" fmla="*/ 188421 h 586405"/>
              <a:gd name="connsiteX2-41" fmla="*/ 127461 w 648392"/>
              <a:gd name="connsiteY2-42" fmla="*/ 326967 h 586405"/>
              <a:gd name="connsiteX3-43" fmla="*/ 216130 w 648392"/>
              <a:gd name="connsiteY3-44" fmla="*/ 437803 h 586405"/>
              <a:gd name="connsiteX4-45" fmla="*/ 282632 w 648392"/>
              <a:gd name="connsiteY4-46" fmla="*/ 482138 h 586405"/>
              <a:gd name="connsiteX5-47" fmla="*/ 360218 w 648392"/>
              <a:gd name="connsiteY5-48" fmla="*/ 520930 h 586405"/>
              <a:gd name="connsiteX6-49" fmla="*/ 504305 w 648392"/>
              <a:gd name="connsiteY6-50" fmla="*/ 581890 h 586405"/>
              <a:gd name="connsiteX7-51" fmla="*/ 648392 w 648392"/>
              <a:gd name="connsiteY7-52" fmla="*/ 581890 h 586405"/>
              <a:gd name="connsiteX8-53" fmla="*/ 648392 w 648392"/>
              <a:gd name="connsiteY8-54" fmla="*/ 581890 h 586405"/>
              <a:gd name="connsiteX0-55" fmla="*/ 0 w 648392"/>
              <a:gd name="connsiteY0-56" fmla="*/ 0 h 585584"/>
              <a:gd name="connsiteX1-57" fmla="*/ 55418 w 648392"/>
              <a:gd name="connsiteY1-58" fmla="*/ 188421 h 585584"/>
              <a:gd name="connsiteX2-59" fmla="*/ 127461 w 648392"/>
              <a:gd name="connsiteY2-60" fmla="*/ 326967 h 585584"/>
              <a:gd name="connsiteX3-61" fmla="*/ 216130 w 648392"/>
              <a:gd name="connsiteY3-62" fmla="*/ 437803 h 585584"/>
              <a:gd name="connsiteX4-63" fmla="*/ 282632 w 648392"/>
              <a:gd name="connsiteY4-64" fmla="*/ 482138 h 585584"/>
              <a:gd name="connsiteX5-65" fmla="*/ 360218 w 648392"/>
              <a:gd name="connsiteY5-66" fmla="*/ 532014 h 585584"/>
              <a:gd name="connsiteX6-67" fmla="*/ 504305 w 648392"/>
              <a:gd name="connsiteY6-68" fmla="*/ 581890 h 585584"/>
              <a:gd name="connsiteX7-69" fmla="*/ 648392 w 648392"/>
              <a:gd name="connsiteY7-70" fmla="*/ 581890 h 585584"/>
              <a:gd name="connsiteX8-71" fmla="*/ 648392 w 648392"/>
              <a:gd name="connsiteY8-72" fmla="*/ 581890 h 585584"/>
              <a:gd name="connsiteX0-73" fmla="*/ 0 w 648392"/>
              <a:gd name="connsiteY0-74" fmla="*/ 0 h 585584"/>
              <a:gd name="connsiteX1-75" fmla="*/ 55418 w 648392"/>
              <a:gd name="connsiteY1-76" fmla="*/ 188421 h 585584"/>
              <a:gd name="connsiteX2-77" fmla="*/ 127461 w 648392"/>
              <a:gd name="connsiteY2-78" fmla="*/ 326967 h 585584"/>
              <a:gd name="connsiteX3-79" fmla="*/ 216130 w 648392"/>
              <a:gd name="connsiteY3-80" fmla="*/ 437803 h 585584"/>
              <a:gd name="connsiteX4-81" fmla="*/ 282632 w 648392"/>
              <a:gd name="connsiteY4-82" fmla="*/ 482138 h 585584"/>
              <a:gd name="connsiteX5-83" fmla="*/ 360218 w 648392"/>
              <a:gd name="connsiteY5-84" fmla="*/ 532014 h 585584"/>
              <a:gd name="connsiteX6-85" fmla="*/ 504305 w 648392"/>
              <a:gd name="connsiteY6-86" fmla="*/ 581890 h 585584"/>
              <a:gd name="connsiteX7-87" fmla="*/ 648392 w 648392"/>
              <a:gd name="connsiteY7-88" fmla="*/ 581890 h 585584"/>
              <a:gd name="connsiteX8-89" fmla="*/ 648392 w 648392"/>
              <a:gd name="connsiteY8-90" fmla="*/ 581890 h 585584"/>
              <a:gd name="connsiteX0-91" fmla="*/ 0 w 648392"/>
              <a:gd name="connsiteY0-92" fmla="*/ 0 h 585584"/>
              <a:gd name="connsiteX1-93" fmla="*/ 55418 w 648392"/>
              <a:gd name="connsiteY1-94" fmla="*/ 188421 h 585584"/>
              <a:gd name="connsiteX2-95" fmla="*/ 127461 w 648392"/>
              <a:gd name="connsiteY2-96" fmla="*/ 326967 h 585584"/>
              <a:gd name="connsiteX3-97" fmla="*/ 216130 w 648392"/>
              <a:gd name="connsiteY3-98" fmla="*/ 437803 h 585584"/>
              <a:gd name="connsiteX4-99" fmla="*/ 282632 w 648392"/>
              <a:gd name="connsiteY4-100" fmla="*/ 493221 h 585584"/>
              <a:gd name="connsiteX5-101" fmla="*/ 360218 w 648392"/>
              <a:gd name="connsiteY5-102" fmla="*/ 532014 h 585584"/>
              <a:gd name="connsiteX6-103" fmla="*/ 504305 w 648392"/>
              <a:gd name="connsiteY6-104" fmla="*/ 581890 h 585584"/>
              <a:gd name="connsiteX7-105" fmla="*/ 648392 w 648392"/>
              <a:gd name="connsiteY7-106" fmla="*/ 581890 h 585584"/>
              <a:gd name="connsiteX8-107" fmla="*/ 648392 w 648392"/>
              <a:gd name="connsiteY8-108" fmla="*/ 581890 h 585584"/>
              <a:gd name="connsiteX0-109" fmla="*/ 0 w 648392"/>
              <a:gd name="connsiteY0-110" fmla="*/ 0 h 585584"/>
              <a:gd name="connsiteX1-111" fmla="*/ 55418 w 648392"/>
              <a:gd name="connsiteY1-112" fmla="*/ 188421 h 585584"/>
              <a:gd name="connsiteX2-113" fmla="*/ 127461 w 648392"/>
              <a:gd name="connsiteY2-114" fmla="*/ 326967 h 585584"/>
              <a:gd name="connsiteX3-115" fmla="*/ 216130 w 648392"/>
              <a:gd name="connsiteY3-116" fmla="*/ 437803 h 585584"/>
              <a:gd name="connsiteX4-117" fmla="*/ 282632 w 648392"/>
              <a:gd name="connsiteY4-118" fmla="*/ 482138 h 585584"/>
              <a:gd name="connsiteX5-119" fmla="*/ 360218 w 648392"/>
              <a:gd name="connsiteY5-120" fmla="*/ 532014 h 585584"/>
              <a:gd name="connsiteX6-121" fmla="*/ 504305 w 648392"/>
              <a:gd name="connsiteY6-122" fmla="*/ 581890 h 585584"/>
              <a:gd name="connsiteX7-123" fmla="*/ 648392 w 648392"/>
              <a:gd name="connsiteY7-124" fmla="*/ 581890 h 585584"/>
              <a:gd name="connsiteX8-125" fmla="*/ 648392 w 648392"/>
              <a:gd name="connsiteY8-126" fmla="*/ 581890 h 585584"/>
              <a:gd name="connsiteX0-127" fmla="*/ 0 w 648392"/>
              <a:gd name="connsiteY0-128" fmla="*/ 0 h 585584"/>
              <a:gd name="connsiteX1-129" fmla="*/ 55418 w 648392"/>
              <a:gd name="connsiteY1-130" fmla="*/ 188421 h 585584"/>
              <a:gd name="connsiteX2-131" fmla="*/ 127461 w 648392"/>
              <a:gd name="connsiteY2-132" fmla="*/ 326967 h 585584"/>
              <a:gd name="connsiteX3-133" fmla="*/ 216130 w 648392"/>
              <a:gd name="connsiteY3-134" fmla="*/ 437803 h 585584"/>
              <a:gd name="connsiteX4-135" fmla="*/ 282632 w 648392"/>
              <a:gd name="connsiteY4-136" fmla="*/ 482138 h 585584"/>
              <a:gd name="connsiteX5-137" fmla="*/ 360218 w 648392"/>
              <a:gd name="connsiteY5-138" fmla="*/ 532014 h 585584"/>
              <a:gd name="connsiteX6-139" fmla="*/ 504305 w 648392"/>
              <a:gd name="connsiteY6-140" fmla="*/ 581890 h 585584"/>
              <a:gd name="connsiteX7-141" fmla="*/ 648392 w 648392"/>
              <a:gd name="connsiteY7-142" fmla="*/ 581890 h 585584"/>
              <a:gd name="connsiteX8-143" fmla="*/ 648392 w 648392"/>
              <a:gd name="connsiteY8-144" fmla="*/ 581890 h 585584"/>
              <a:gd name="connsiteX0-145" fmla="*/ 0 w 648392"/>
              <a:gd name="connsiteY0-146" fmla="*/ 0 h 585584"/>
              <a:gd name="connsiteX1-147" fmla="*/ 55418 w 648392"/>
              <a:gd name="connsiteY1-148" fmla="*/ 188421 h 585584"/>
              <a:gd name="connsiteX2-149" fmla="*/ 127461 w 648392"/>
              <a:gd name="connsiteY2-150" fmla="*/ 326967 h 585584"/>
              <a:gd name="connsiteX3-151" fmla="*/ 216130 w 648392"/>
              <a:gd name="connsiteY3-152" fmla="*/ 437803 h 585584"/>
              <a:gd name="connsiteX4-153" fmla="*/ 282632 w 648392"/>
              <a:gd name="connsiteY4-154" fmla="*/ 482138 h 585584"/>
              <a:gd name="connsiteX5-155" fmla="*/ 360218 w 648392"/>
              <a:gd name="connsiteY5-156" fmla="*/ 532014 h 585584"/>
              <a:gd name="connsiteX6-157" fmla="*/ 504305 w 648392"/>
              <a:gd name="connsiteY6-158" fmla="*/ 581890 h 585584"/>
              <a:gd name="connsiteX7-159" fmla="*/ 648392 w 648392"/>
              <a:gd name="connsiteY7-160" fmla="*/ 581890 h 585584"/>
              <a:gd name="connsiteX8-161" fmla="*/ 648392 w 648392"/>
              <a:gd name="connsiteY8-162" fmla="*/ 581890 h 585584"/>
              <a:gd name="connsiteX0-163" fmla="*/ 0 w 648392"/>
              <a:gd name="connsiteY0-164" fmla="*/ 0 h 585584"/>
              <a:gd name="connsiteX1-165" fmla="*/ 55418 w 648392"/>
              <a:gd name="connsiteY1-166" fmla="*/ 188421 h 585584"/>
              <a:gd name="connsiteX2-167" fmla="*/ 127461 w 648392"/>
              <a:gd name="connsiteY2-168" fmla="*/ 326967 h 585584"/>
              <a:gd name="connsiteX3-169" fmla="*/ 216130 w 648392"/>
              <a:gd name="connsiteY3-170" fmla="*/ 437803 h 585584"/>
              <a:gd name="connsiteX4-171" fmla="*/ 282632 w 648392"/>
              <a:gd name="connsiteY4-172" fmla="*/ 487680 h 585584"/>
              <a:gd name="connsiteX5-173" fmla="*/ 360218 w 648392"/>
              <a:gd name="connsiteY5-174" fmla="*/ 532014 h 585584"/>
              <a:gd name="connsiteX6-175" fmla="*/ 504305 w 648392"/>
              <a:gd name="connsiteY6-176" fmla="*/ 581890 h 585584"/>
              <a:gd name="connsiteX7-177" fmla="*/ 648392 w 648392"/>
              <a:gd name="connsiteY7-178" fmla="*/ 581890 h 585584"/>
              <a:gd name="connsiteX8-179" fmla="*/ 648392 w 648392"/>
              <a:gd name="connsiteY8-180" fmla="*/ 581890 h 585584"/>
              <a:gd name="connsiteX0-181" fmla="*/ 0 w 648392"/>
              <a:gd name="connsiteY0-182" fmla="*/ 0 h 581938"/>
              <a:gd name="connsiteX1-183" fmla="*/ 55418 w 648392"/>
              <a:gd name="connsiteY1-184" fmla="*/ 188421 h 581938"/>
              <a:gd name="connsiteX2-185" fmla="*/ 127461 w 648392"/>
              <a:gd name="connsiteY2-186" fmla="*/ 326967 h 581938"/>
              <a:gd name="connsiteX3-187" fmla="*/ 216130 w 648392"/>
              <a:gd name="connsiteY3-188" fmla="*/ 437803 h 581938"/>
              <a:gd name="connsiteX4-189" fmla="*/ 282632 w 648392"/>
              <a:gd name="connsiteY4-190" fmla="*/ 487680 h 581938"/>
              <a:gd name="connsiteX5-191" fmla="*/ 360218 w 648392"/>
              <a:gd name="connsiteY5-192" fmla="*/ 532014 h 581938"/>
              <a:gd name="connsiteX6-193" fmla="*/ 504305 w 648392"/>
              <a:gd name="connsiteY6-194" fmla="*/ 576348 h 581938"/>
              <a:gd name="connsiteX7-195" fmla="*/ 648392 w 648392"/>
              <a:gd name="connsiteY7-196" fmla="*/ 581890 h 581938"/>
              <a:gd name="connsiteX8-197" fmla="*/ 648392 w 648392"/>
              <a:gd name="connsiteY8-198" fmla="*/ 581890 h 581938"/>
              <a:gd name="connsiteX0-199" fmla="*/ 0 w 648392"/>
              <a:gd name="connsiteY0-200" fmla="*/ 0 h 581938"/>
              <a:gd name="connsiteX1-201" fmla="*/ 49876 w 648392"/>
              <a:gd name="connsiteY1-202" fmla="*/ 188421 h 581938"/>
              <a:gd name="connsiteX2-203" fmla="*/ 127461 w 648392"/>
              <a:gd name="connsiteY2-204" fmla="*/ 326967 h 581938"/>
              <a:gd name="connsiteX3-205" fmla="*/ 216130 w 648392"/>
              <a:gd name="connsiteY3-206" fmla="*/ 437803 h 581938"/>
              <a:gd name="connsiteX4-207" fmla="*/ 282632 w 648392"/>
              <a:gd name="connsiteY4-208" fmla="*/ 487680 h 581938"/>
              <a:gd name="connsiteX5-209" fmla="*/ 360218 w 648392"/>
              <a:gd name="connsiteY5-210" fmla="*/ 532014 h 581938"/>
              <a:gd name="connsiteX6-211" fmla="*/ 504305 w 648392"/>
              <a:gd name="connsiteY6-212" fmla="*/ 576348 h 581938"/>
              <a:gd name="connsiteX7-213" fmla="*/ 648392 w 648392"/>
              <a:gd name="connsiteY7-214" fmla="*/ 581890 h 581938"/>
              <a:gd name="connsiteX8-215" fmla="*/ 648392 w 648392"/>
              <a:gd name="connsiteY8-216" fmla="*/ 581890 h 581938"/>
              <a:gd name="connsiteX0-217" fmla="*/ 0 w 648392"/>
              <a:gd name="connsiteY0-218" fmla="*/ 0 h 581938"/>
              <a:gd name="connsiteX1-219" fmla="*/ 49876 w 648392"/>
              <a:gd name="connsiteY1-220" fmla="*/ 188421 h 581938"/>
              <a:gd name="connsiteX2-221" fmla="*/ 127461 w 648392"/>
              <a:gd name="connsiteY2-222" fmla="*/ 338050 h 581938"/>
              <a:gd name="connsiteX3-223" fmla="*/ 216130 w 648392"/>
              <a:gd name="connsiteY3-224" fmla="*/ 437803 h 581938"/>
              <a:gd name="connsiteX4-225" fmla="*/ 282632 w 648392"/>
              <a:gd name="connsiteY4-226" fmla="*/ 487680 h 581938"/>
              <a:gd name="connsiteX5-227" fmla="*/ 360218 w 648392"/>
              <a:gd name="connsiteY5-228" fmla="*/ 532014 h 581938"/>
              <a:gd name="connsiteX6-229" fmla="*/ 504305 w 648392"/>
              <a:gd name="connsiteY6-230" fmla="*/ 576348 h 581938"/>
              <a:gd name="connsiteX7-231" fmla="*/ 648392 w 648392"/>
              <a:gd name="connsiteY7-232" fmla="*/ 581890 h 581938"/>
              <a:gd name="connsiteX8-233" fmla="*/ 648392 w 648392"/>
              <a:gd name="connsiteY8-234" fmla="*/ 581890 h 5819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7225210" y="4389426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-1" fmla="*/ 0 w 521136"/>
              <a:gd name="connsiteY0-2" fmla="*/ 655172 h 655172"/>
              <a:gd name="connsiteX1-3" fmla="*/ 72043 w 521136"/>
              <a:gd name="connsiteY1-4" fmla="*/ 638547 h 655172"/>
              <a:gd name="connsiteX2-5" fmla="*/ 166254 w 521136"/>
              <a:gd name="connsiteY2-6" fmla="*/ 594212 h 655172"/>
              <a:gd name="connsiteX3-7" fmla="*/ 266007 w 521136"/>
              <a:gd name="connsiteY3-8" fmla="*/ 538794 h 655172"/>
              <a:gd name="connsiteX4-9" fmla="*/ 387927 w 521136"/>
              <a:gd name="connsiteY4-10" fmla="*/ 405790 h 655172"/>
              <a:gd name="connsiteX5-11" fmla="*/ 476596 w 521136"/>
              <a:gd name="connsiteY5-12" fmla="*/ 228452 h 655172"/>
              <a:gd name="connsiteX6-13" fmla="*/ 515389 w 521136"/>
              <a:gd name="connsiteY6-14" fmla="*/ 28947 h 655172"/>
              <a:gd name="connsiteX7-15" fmla="*/ 520931 w 521136"/>
              <a:gd name="connsiteY7-16" fmla="*/ 1238 h 655172"/>
              <a:gd name="connsiteX8-17" fmla="*/ 520931 w 521136"/>
              <a:gd name="connsiteY8-18" fmla="*/ 1238 h 655172"/>
              <a:gd name="connsiteX0-19" fmla="*/ 0 w 543304"/>
              <a:gd name="connsiteY0-20" fmla="*/ 655172 h 655172"/>
              <a:gd name="connsiteX1-21" fmla="*/ 94211 w 543304"/>
              <a:gd name="connsiteY1-22" fmla="*/ 638547 h 655172"/>
              <a:gd name="connsiteX2-23" fmla="*/ 188422 w 543304"/>
              <a:gd name="connsiteY2-24" fmla="*/ 594212 h 655172"/>
              <a:gd name="connsiteX3-25" fmla="*/ 288175 w 543304"/>
              <a:gd name="connsiteY3-26" fmla="*/ 538794 h 655172"/>
              <a:gd name="connsiteX4-27" fmla="*/ 410095 w 543304"/>
              <a:gd name="connsiteY4-28" fmla="*/ 405790 h 655172"/>
              <a:gd name="connsiteX5-29" fmla="*/ 498764 w 543304"/>
              <a:gd name="connsiteY5-30" fmla="*/ 228452 h 655172"/>
              <a:gd name="connsiteX6-31" fmla="*/ 537557 w 543304"/>
              <a:gd name="connsiteY6-32" fmla="*/ 28947 h 655172"/>
              <a:gd name="connsiteX7-33" fmla="*/ 543099 w 543304"/>
              <a:gd name="connsiteY7-34" fmla="*/ 1238 h 655172"/>
              <a:gd name="connsiteX8-35" fmla="*/ 543099 w 543304"/>
              <a:gd name="connsiteY8-36" fmla="*/ 1238 h 655172"/>
              <a:gd name="connsiteX0-37" fmla="*/ 0 w 543304"/>
              <a:gd name="connsiteY0-38" fmla="*/ 655172 h 655172"/>
              <a:gd name="connsiteX1-39" fmla="*/ 94211 w 543304"/>
              <a:gd name="connsiteY1-40" fmla="*/ 638547 h 655172"/>
              <a:gd name="connsiteX2-41" fmla="*/ 188422 w 543304"/>
              <a:gd name="connsiteY2-42" fmla="*/ 605296 h 655172"/>
              <a:gd name="connsiteX3-43" fmla="*/ 288175 w 543304"/>
              <a:gd name="connsiteY3-44" fmla="*/ 538794 h 655172"/>
              <a:gd name="connsiteX4-45" fmla="*/ 410095 w 543304"/>
              <a:gd name="connsiteY4-46" fmla="*/ 405790 h 655172"/>
              <a:gd name="connsiteX5-47" fmla="*/ 498764 w 543304"/>
              <a:gd name="connsiteY5-48" fmla="*/ 228452 h 655172"/>
              <a:gd name="connsiteX6-49" fmla="*/ 537557 w 543304"/>
              <a:gd name="connsiteY6-50" fmla="*/ 28947 h 655172"/>
              <a:gd name="connsiteX7-51" fmla="*/ 543099 w 543304"/>
              <a:gd name="connsiteY7-52" fmla="*/ 1238 h 655172"/>
              <a:gd name="connsiteX8-53" fmla="*/ 543099 w 543304"/>
              <a:gd name="connsiteY8-54" fmla="*/ 1238 h 655172"/>
              <a:gd name="connsiteX0-55" fmla="*/ 0 w 543304"/>
              <a:gd name="connsiteY0-56" fmla="*/ 655172 h 655172"/>
              <a:gd name="connsiteX1-57" fmla="*/ 94211 w 543304"/>
              <a:gd name="connsiteY1-58" fmla="*/ 638547 h 655172"/>
              <a:gd name="connsiteX2-59" fmla="*/ 188422 w 543304"/>
              <a:gd name="connsiteY2-60" fmla="*/ 605296 h 655172"/>
              <a:gd name="connsiteX3-61" fmla="*/ 288175 w 543304"/>
              <a:gd name="connsiteY3-62" fmla="*/ 538794 h 655172"/>
              <a:gd name="connsiteX4-63" fmla="*/ 410095 w 543304"/>
              <a:gd name="connsiteY4-64" fmla="*/ 405790 h 655172"/>
              <a:gd name="connsiteX5-65" fmla="*/ 498764 w 543304"/>
              <a:gd name="connsiteY5-66" fmla="*/ 228452 h 655172"/>
              <a:gd name="connsiteX6-67" fmla="*/ 537557 w 543304"/>
              <a:gd name="connsiteY6-68" fmla="*/ 28947 h 655172"/>
              <a:gd name="connsiteX7-69" fmla="*/ 543099 w 543304"/>
              <a:gd name="connsiteY7-70" fmla="*/ 1238 h 655172"/>
              <a:gd name="connsiteX8-71" fmla="*/ 543099 w 543304"/>
              <a:gd name="connsiteY8-72" fmla="*/ 1238 h 655172"/>
              <a:gd name="connsiteX0-73" fmla="*/ 0 w 543304"/>
              <a:gd name="connsiteY0-74" fmla="*/ 655172 h 655172"/>
              <a:gd name="connsiteX1-75" fmla="*/ 94211 w 543304"/>
              <a:gd name="connsiteY1-76" fmla="*/ 638547 h 655172"/>
              <a:gd name="connsiteX2-77" fmla="*/ 188422 w 543304"/>
              <a:gd name="connsiteY2-78" fmla="*/ 605296 h 655172"/>
              <a:gd name="connsiteX3-79" fmla="*/ 288175 w 543304"/>
              <a:gd name="connsiteY3-80" fmla="*/ 538794 h 655172"/>
              <a:gd name="connsiteX4-81" fmla="*/ 410095 w 543304"/>
              <a:gd name="connsiteY4-82" fmla="*/ 405790 h 655172"/>
              <a:gd name="connsiteX5-83" fmla="*/ 498764 w 543304"/>
              <a:gd name="connsiteY5-84" fmla="*/ 228452 h 655172"/>
              <a:gd name="connsiteX6-85" fmla="*/ 537557 w 543304"/>
              <a:gd name="connsiteY6-86" fmla="*/ 28947 h 655172"/>
              <a:gd name="connsiteX7-87" fmla="*/ 543099 w 543304"/>
              <a:gd name="connsiteY7-88" fmla="*/ 1238 h 655172"/>
              <a:gd name="connsiteX8-89" fmla="*/ 543099 w 543304"/>
              <a:gd name="connsiteY8-90" fmla="*/ 1238 h 655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Freeform 33"/>
          <p:cNvSpPr/>
          <p:nvPr/>
        </p:nvSpPr>
        <p:spPr>
          <a:xfrm>
            <a:off x="7469049" y="3742270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-1" fmla="*/ 210589 w 210589"/>
              <a:gd name="connsiteY0-2" fmla="*/ 576349 h 576349"/>
              <a:gd name="connsiteX1-3" fmla="*/ 199505 w 210589"/>
              <a:gd name="connsiteY1-4" fmla="*/ 437804 h 576349"/>
              <a:gd name="connsiteX2-5" fmla="*/ 166254 w 210589"/>
              <a:gd name="connsiteY2-6" fmla="*/ 271549 h 576349"/>
              <a:gd name="connsiteX3-7" fmla="*/ 72043 w 210589"/>
              <a:gd name="connsiteY3-8" fmla="*/ 88669 h 576349"/>
              <a:gd name="connsiteX4-9" fmla="*/ 22167 w 210589"/>
              <a:gd name="connsiteY4-10" fmla="*/ 22167 h 576349"/>
              <a:gd name="connsiteX5-11" fmla="*/ 0 w 210589"/>
              <a:gd name="connsiteY5-12" fmla="*/ 0 h 576349"/>
              <a:gd name="connsiteX0-13" fmla="*/ 238298 w 238298"/>
              <a:gd name="connsiteY0-14" fmla="*/ 598516 h 598516"/>
              <a:gd name="connsiteX1-15" fmla="*/ 227214 w 238298"/>
              <a:gd name="connsiteY1-16" fmla="*/ 459971 h 598516"/>
              <a:gd name="connsiteX2-17" fmla="*/ 193963 w 238298"/>
              <a:gd name="connsiteY2-18" fmla="*/ 293716 h 598516"/>
              <a:gd name="connsiteX3-19" fmla="*/ 99752 w 238298"/>
              <a:gd name="connsiteY3-20" fmla="*/ 110836 h 598516"/>
              <a:gd name="connsiteX4-21" fmla="*/ 49876 w 238298"/>
              <a:gd name="connsiteY4-22" fmla="*/ 44334 h 598516"/>
              <a:gd name="connsiteX5-23" fmla="*/ 0 w 238298"/>
              <a:gd name="connsiteY5-24" fmla="*/ 0 h 598516"/>
              <a:gd name="connsiteX0-25" fmla="*/ 260465 w 260465"/>
              <a:gd name="connsiteY0-26" fmla="*/ 626225 h 626225"/>
              <a:gd name="connsiteX1-27" fmla="*/ 249381 w 260465"/>
              <a:gd name="connsiteY1-28" fmla="*/ 487680 h 626225"/>
              <a:gd name="connsiteX2-29" fmla="*/ 216130 w 260465"/>
              <a:gd name="connsiteY2-30" fmla="*/ 321425 h 626225"/>
              <a:gd name="connsiteX3-31" fmla="*/ 121919 w 260465"/>
              <a:gd name="connsiteY3-32" fmla="*/ 138545 h 626225"/>
              <a:gd name="connsiteX4-33" fmla="*/ 72043 w 260465"/>
              <a:gd name="connsiteY4-34" fmla="*/ 72043 h 626225"/>
              <a:gd name="connsiteX5-35" fmla="*/ 0 w 260465"/>
              <a:gd name="connsiteY5-36" fmla="*/ 0 h 626225"/>
              <a:gd name="connsiteX0-37" fmla="*/ 282633 w 282633"/>
              <a:gd name="connsiteY0-38" fmla="*/ 637309 h 637309"/>
              <a:gd name="connsiteX1-39" fmla="*/ 271549 w 282633"/>
              <a:gd name="connsiteY1-40" fmla="*/ 498764 h 637309"/>
              <a:gd name="connsiteX2-41" fmla="*/ 238298 w 282633"/>
              <a:gd name="connsiteY2-42" fmla="*/ 332509 h 637309"/>
              <a:gd name="connsiteX3-43" fmla="*/ 144087 w 282633"/>
              <a:gd name="connsiteY3-44" fmla="*/ 149629 h 637309"/>
              <a:gd name="connsiteX4-45" fmla="*/ 94211 w 282633"/>
              <a:gd name="connsiteY4-46" fmla="*/ 83127 h 637309"/>
              <a:gd name="connsiteX5-47" fmla="*/ 0 w 282633"/>
              <a:gd name="connsiteY5-48" fmla="*/ 0 h 637309"/>
              <a:gd name="connsiteX0-49" fmla="*/ 288174 w 288174"/>
              <a:gd name="connsiteY0-50" fmla="*/ 642851 h 642851"/>
              <a:gd name="connsiteX1-51" fmla="*/ 277090 w 288174"/>
              <a:gd name="connsiteY1-52" fmla="*/ 504306 h 642851"/>
              <a:gd name="connsiteX2-53" fmla="*/ 243839 w 288174"/>
              <a:gd name="connsiteY2-54" fmla="*/ 338051 h 642851"/>
              <a:gd name="connsiteX3-55" fmla="*/ 149628 w 288174"/>
              <a:gd name="connsiteY3-56" fmla="*/ 155171 h 642851"/>
              <a:gd name="connsiteX4-57" fmla="*/ 99752 w 288174"/>
              <a:gd name="connsiteY4-58" fmla="*/ 88669 h 642851"/>
              <a:gd name="connsiteX5-59" fmla="*/ 0 w 288174"/>
              <a:gd name="connsiteY5-60" fmla="*/ 0 h 642851"/>
              <a:gd name="connsiteX0-61" fmla="*/ 293716 w 293716"/>
              <a:gd name="connsiteY0-62" fmla="*/ 642851 h 642851"/>
              <a:gd name="connsiteX1-63" fmla="*/ 282632 w 293716"/>
              <a:gd name="connsiteY1-64" fmla="*/ 504306 h 642851"/>
              <a:gd name="connsiteX2-65" fmla="*/ 249381 w 293716"/>
              <a:gd name="connsiteY2-66" fmla="*/ 338051 h 642851"/>
              <a:gd name="connsiteX3-67" fmla="*/ 155170 w 293716"/>
              <a:gd name="connsiteY3-68" fmla="*/ 155171 h 642851"/>
              <a:gd name="connsiteX4-69" fmla="*/ 105294 w 293716"/>
              <a:gd name="connsiteY4-70" fmla="*/ 88669 h 642851"/>
              <a:gd name="connsiteX5-71" fmla="*/ 0 w 293716"/>
              <a:gd name="connsiteY5-72" fmla="*/ 0 h 642851"/>
              <a:gd name="connsiteX0-73" fmla="*/ 299257 w 299257"/>
              <a:gd name="connsiteY0-74" fmla="*/ 637309 h 637309"/>
              <a:gd name="connsiteX1-75" fmla="*/ 288173 w 299257"/>
              <a:gd name="connsiteY1-76" fmla="*/ 498764 h 637309"/>
              <a:gd name="connsiteX2-77" fmla="*/ 254922 w 299257"/>
              <a:gd name="connsiteY2-78" fmla="*/ 332509 h 637309"/>
              <a:gd name="connsiteX3-79" fmla="*/ 160711 w 299257"/>
              <a:gd name="connsiteY3-80" fmla="*/ 149629 h 637309"/>
              <a:gd name="connsiteX4-81" fmla="*/ 110835 w 299257"/>
              <a:gd name="connsiteY4-82" fmla="*/ 83127 h 637309"/>
              <a:gd name="connsiteX5-83" fmla="*/ 0 w 299257"/>
              <a:gd name="connsiteY5-84" fmla="*/ 0 h 637309"/>
              <a:gd name="connsiteX0-85" fmla="*/ 299257 w 299257"/>
              <a:gd name="connsiteY0-86" fmla="*/ 637309 h 637309"/>
              <a:gd name="connsiteX1-87" fmla="*/ 288173 w 299257"/>
              <a:gd name="connsiteY1-88" fmla="*/ 498764 h 637309"/>
              <a:gd name="connsiteX2-89" fmla="*/ 254922 w 299257"/>
              <a:gd name="connsiteY2-90" fmla="*/ 332509 h 637309"/>
              <a:gd name="connsiteX3-91" fmla="*/ 216132 w 299257"/>
              <a:gd name="connsiteY3-92" fmla="*/ 243842 h 637309"/>
              <a:gd name="connsiteX4-93" fmla="*/ 160711 w 299257"/>
              <a:gd name="connsiteY4-94" fmla="*/ 149629 h 637309"/>
              <a:gd name="connsiteX5-95" fmla="*/ 110835 w 299257"/>
              <a:gd name="connsiteY5-96" fmla="*/ 83127 h 637309"/>
              <a:gd name="connsiteX6" fmla="*/ 0 w 299257"/>
              <a:gd name="connsiteY6" fmla="*/ 0 h 637309"/>
              <a:gd name="connsiteX0-97" fmla="*/ 299257 w 299257"/>
              <a:gd name="connsiteY0-98" fmla="*/ 637309 h 637309"/>
              <a:gd name="connsiteX1-99" fmla="*/ 288173 w 299257"/>
              <a:gd name="connsiteY1-100" fmla="*/ 498764 h 637309"/>
              <a:gd name="connsiteX2-101" fmla="*/ 254922 w 299257"/>
              <a:gd name="connsiteY2-102" fmla="*/ 332509 h 637309"/>
              <a:gd name="connsiteX3-103" fmla="*/ 227216 w 299257"/>
              <a:gd name="connsiteY3-104" fmla="*/ 243842 h 637309"/>
              <a:gd name="connsiteX4-105" fmla="*/ 160711 w 299257"/>
              <a:gd name="connsiteY4-106" fmla="*/ 149629 h 637309"/>
              <a:gd name="connsiteX5-107" fmla="*/ 110835 w 299257"/>
              <a:gd name="connsiteY5-108" fmla="*/ 83127 h 637309"/>
              <a:gd name="connsiteX6-109" fmla="*/ 0 w 299257"/>
              <a:gd name="connsiteY6-110" fmla="*/ 0 h 637309"/>
              <a:gd name="connsiteX0-111" fmla="*/ 299257 w 299257"/>
              <a:gd name="connsiteY0-112" fmla="*/ 637309 h 637309"/>
              <a:gd name="connsiteX1-113" fmla="*/ 288173 w 299257"/>
              <a:gd name="connsiteY1-114" fmla="*/ 498764 h 637309"/>
              <a:gd name="connsiteX2-115" fmla="*/ 254922 w 299257"/>
              <a:gd name="connsiteY2-116" fmla="*/ 332509 h 637309"/>
              <a:gd name="connsiteX3-117" fmla="*/ 210591 w 299257"/>
              <a:gd name="connsiteY3-118" fmla="*/ 243842 h 637309"/>
              <a:gd name="connsiteX4-119" fmla="*/ 160711 w 299257"/>
              <a:gd name="connsiteY4-120" fmla="*/ 149629 h 637309"/>
              <a:gd name="connsiteX5-121" fmla="*/ 110835 w 299257"/>
              <a:gd name="connsiteY5-122" fmla="*/ 83127 h 637309"/>
              <a:gd name="connsiteX6-123" fmla="*/ 0 w 299257"/>
              <a:gd name="connsiteY6-124" fmla="*/ 0 h 637309"/>
              <a:gd name="connsiteX0-125" fmla="*/ 299257 w 299257"/>
              <a:gd name="connsiteY0-126" fmla="*/ 637309 h 637309"/>
              <a:gd name="connsiteX1-127" fmla="*/ 288173 w 299257"/>
              <a:gd name="connsiteY1-128" fmla="*/ 498764 h 637309"/>
              <a:gd name="connsiteX2-129" fmla="*/ 254922 w 299257"/>
              <a:gd name="connsiteY2-130" fmla="*/ 332509 h 637309"/>
              <a:gd name="connsiteX3-131" fmla="*/ 227216 w 299257"/>
              <a:gd name="connsiteY3-132" fmla="*/ 243842 h 637309"/>
              <a:gd name="connsiteX4-133" fmla="*/ 160711 w 299257"/>
              <a:gd name="connsiteY4-134" fmla="*/ 149629 h 637309"/>
              <a:gd name="connsiteX5-135" fmla="*/ 110835 w 299257"/>
              <a:gd name="connsiteY5-136" fmla="*/ 83127 h 637309"/>
              <a:gd name="connsiteX6-137" fmla="*/ 0 w 299257"/>
              <a:gd name="connsiteY6-138" fmla="*/ 0 h 637309"/>
              <a:gd name="connsiteX0-139" fmla="*/ 299257 w 299257"/>
              <a:gd name="connsiteY0-140" fmla="*/ 637309 h 637309"/>
              <a:gd name="connsiteX1-141" fmla="*/ 288173 w 299257"/>
              <a:gd name="connsiteY1-142" fmla="*/ 498764 h 637309"/>
              <a:gd name="connsiteX2-143" fmla="*/ 254922 w 299257"/>
              <a:gd name="connsiteY2-144" fmla="*/ 332509 h 637309"/>
              <a:gd name="connsiteX3-145" fmla="*/ 221674 w 299257"/>
              <a:gd name="connsiteY3-146" fmla="*/ 243842 h 637309"/>
              <a:gd name="connsiteX4-147" fmla="*/ 160711 w 299257"/>
              <a:gd name="connsiteY4-148" fmla="*/ 149629 h 637309"/>
              <a:gd name="connsiteX5-149" fmla="*/ 110835 w 299257"/>
              <a:gd name="connsiteY5-150" fmla="*/ 83127 h 637309"/>
              <a:gd name="connsiteX6-151" fmla="*/ 0 w 299257"/>
              <a:gd name="connsiteY6-152" fmla="*/ 0 h 637309"/>
              <a:gd name="connsiteX0-153" fmla="*/ 299257 w 299257"/>
              <a:gd name="connsiteY0-154" fmla="*/ 637309 h 637309"/>
              <a:gd name="connsiteX1-155" fmla="*/ 288173 w 299257"/>
              <a:gd name="connsiteY1-156" fmla="*/ 498764 h 637309"/>
              <a:gd name="connsiteX2-157" fmla="*/ 254922 w 299257"/>
              <a:gd name="connsiteY2-158" fmla="*/ 332509 h 637309"/>
              <a:gd name="connsiteX3-159" fmla="*/ 221674 w 299257"/>
              <a:gd name="connsiteY3-160" fmla="*/ 249384 h 637309"/>
              <a:gd name="connsiteX4-161" fmla="*/ 160711 w 299257"/>
              <a:gd name="connsiteY4-162" fmla="*/ 149629 h 637309"/>
              <a:gd name="connsiteX5-163" fmla="*/ 110835 w 299257"/>
              <a:gd name="connsiteY5-164" fmla="*/ 83127 h 637309"/>
              <a:gd name="connsiteX6-165" fmla="*/ 0 w 299257"/>
              <a:gd name="connsiteY6-166" fmla="*/ 0 h 637309"/>
              <a:gd name="connsiteX0-167" fmla="*/ 299257 w 299257"/>
              <a:gd name="connsiteY0-168" fmla="*/ 637309 h 637309"/>
              <a:gd name="connsiteX1-169" fmla="*/ 288173 w 299257"/>
              <a:gd name="connsiteY1-170" fmla="*/ 498764 h 637309"/>
              <a:gd name="connsiteX2-171" fmla="*/ 254922 w 299257"/>
              <a:gd name="connsiteY2-172" fmla="*/ 332509 h 637309"/>
              <a:gd name="connsiteX3-173" fmla="*/ 221674 w 299257"/>
              <a:gd name="connsiteY3-174" fmla="*/ 249384 h 637309"/>
              <a:gd name="connsiteX4-175" fmla="*/ 160711 w 299257"/>
              <a:gd name="connsiteY4-176" fmla="*/ 149629 h 637309"/>
              <a:gd name="connsiteX5-177" fmla="*/ 110835 w 299257"/>
              <a:gd name="connsiteY5-178" fmla="*/ 88669 h 637309"/>
              <a:gd name="connsiteX6-179" fmla="*/ 0 w 299257"/>
              <a:gd name="connsiteY6-180" fmla="*/ 0 h 637309"/>
              <a:gd name="connsiteX0-181" fmla="*/ 293715 w 293715"/>
              <a:gd name="connsiteY0-182" fmla="*/ 648392 h 648392"/>
              <a:gd name="connsiteX1-183" fmla="*/ 288173 w 293715"/>
              <a:gd name="connsiteY1-184" fmla="*/ 498764 h 648392"/>
              <a:gd name="connsiteX2-185" fmla="*/ 254922 w 293715"/>
              <a:gd name="connsiteY2-186" fmla="*/ 332509 h 648392"/>
              <a:gd name="connsiteX3-187" fmla="*/ 221674 w 293715"/>
              <a:gd name="connsiteY3-188" fmla="*/ 249384 h 648392"/>
              <a:gd name="connsiteX4-189" fmla="*/ 160711 w 293715"/>
              <a:gd name="connsiteY4-190" fmla="*/ 149629 h 648392"/>
              <a:gd name="connsiteX5-191" fmla="*/ 110835 w 293715"/>
              <a:gd name="connsiteY5-192" fmla="*/ 88669 h 648392"/>
              <a:gd name="connsiteX6-193" fmla="*/ 0 w 293715"/>
              <a:gd name="connsiteY6-194" fmla="*/ 0 h 648392"/>
              <a:gd name="connsiteX0-195" fmla="*/ 299257 w 299257"/>
              <a:gd name="connsiteY0-196" fmla="*/ 665018 h 665018"/>
              <a:gd name="connsiteX1-197" fmla="*/ 288173 w 299257"/>
              <a:gd name="connsiteY1-198" fmla="*/ 498764 h 665018"/>
              <a:gd name="connsiteX2-199" fmla="*/ 254922 w 299257"/>
              <a:gd name="connsiteY2-200" fmla="*/ 332509 h 665018"/>
              <a:gd name="connsiteX3-201" fmla="*/ 221674 w 299257"/>
              <a:gd name="connsiteY3-202" fmla="*/ 249384 h 665018"/>
              <a:gd name="connsiteX4-203" fmla="*/ 160711 w 299257"/>
              <a:gd name="connsiteY4-204" fmla="*/ 149629 h 665018"/>
              <a:gd name="connsiteX5-205" fmla="*/ 110835 w 299257"/>
              <a:gd name="connsiteY5-206" fmla="*/ 88669 h 665018"/>
              <a:gd name="connsiteX6-207" fmla="*/ 0 w 299257"/>
              <a:gd name="connsiteY6-208" fmla="*/ 0 h 6650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09" y="connsiteY6-110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7519767" y="3821320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-1" fmla="*/ 43302 w 71012"/>
              <a:gd name="connsiteY0-2" fmla="*/ 0 h 221673"/>
              <a:gd name="connsiteX1-3" fmla="*/ 4510 w 71012"/>
              <a:gd name="connsiteY1-4" fmla="*/ 99753 h 221673"/>
              <a:gd name="connsiteX2-5" fmla="*/ 4510 w 71012"/>
              <a:gd name="connsiteY2-6" fmla="*/ 166255 h 221673"/>
              <a:gd name="connsiteX3-7" fmla="*/ 37761 w 71012"/>
              <a:gd name="connsiteY3-8" fmla="*/ 210590 h 221673"/>
              <a:gd name="connsiteX4-9" fmla="*/ 71012 w 71012"/>
              <a:gd name="connsiteY4-10" fmla="*/ 221673 h 221673"/>
              <a:gd name="connsiteX5-11" fmla="*/ 71012 w 71012"/>
              <a:gd name="connsiteY5-12" fmla="*/ 221673 h 221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7574889" y="3615109"/>
            <a:ext cx="766006" cy="463450"/>
          </a:xfrm>
          <a:custGeom>
            <a:avLst/>
            <a:gdLst>
              <a:gd name="connsiteX0" fmla="*/ 0 w 747656"/>
              <a:gd name="connsiteY0" fmla="*/ 424927 h 454892"/>
              <a:gd name="connsiteX1" fmla="*/ 80682 w 747656"/>
              <a:gd name="connsiteY1" fmla="*/ 451821 h 454892"/>
              <a:gd name="connsiteX2" fmla="*/ 199016 w 747656"/>
              <a:gd name="connsiteY2" fmla="*/ 446442 h 454892"/>
              <a:gd name="connsiteX3" fmla="*/ 376518 w 747656"/>
              <a:gd name="connsiteY3" fmla="*/ 381896 h 454892"/>
              <a:gd name="connsiteX4" fmla="*/ 580913 w 747656"/>
              <a:gd name="connsiteY4" fmla="*/ 225910 h 454892"/>
              <a:gd name="connsiteX5" fmla="*/ 715383 w 747656"/>
              <a:gd name="connsiteY5" fmla="*/ 80682 h 454892"/>
              <a:gd name="connsiteX6" fmla="*/ 747656 w 747656"/>
              <a:gd name="connsiteY6" fmla="*/ 0 h 454892"/>
              <a:gd name="connsiteX7" fmla="*/ 747656 w 747656"/>
              <a:gd name="connsiteY7" fmla="*/ 0 h 454892"/>
              <a:gd name="connsiteX0-1" fmla="*/ 0 w 763793"/>
              <a:gd name="connsiteY0-2" fmla="*/ 419549 h 455259"/>
              <a:gd name="connsiteX1-3" fmla="*/ 96819 w 763793"/>
              <a:gd name="connsiteY1-4" fmla="*/ 451821 h 455259"/>
              <a:gd name="connsiteX2-5" fmla="*/ 215153 w 763793"/>
              <a:gd name="connsiteY2-6" fmla="*/ 446442 h 455259"/>
              <a:gd name="connsiteX3-7" fmla="*/ 392655 w 763793"/>
              <a:gd name="connsiteY3-8" fmla="*/ 381896 h 455259"/>
              <a:gd name="connsiteX4-9" fmla="*/ 597050 w 763793"/>
              <a:gd name="connsiteY4-10" fmla="*/ 225910 h 455259"/>
              <a:gd name="connsiteX5-11" fmla="*/ 731520 w 763793"/>
              <a:gd name="connsiteY5-12" fmla="*/ 80682 h 455259"/>
              <a:gd name="connsiteX6-13" fmla="*/ 763793 w 763793"/>
              <a:gd name="connsiteY6-14" fmla="*/ 0 h 455259"/>
              <a:gd name="connsiteX7-15" fmla="*/ 763793 w 763793"/>
              <a:gd name="connsiteY7-16" fmla="*/ 0 h 455259"/>
              <a:gd name="connsiteX0-17" fmla="*/ 0 w 763793"/>
              <a:gd name="connsiteY0-18" fmla="*/ 419549 h 455259"/>
              <a:gd name="connsiteX1-19" fmla="*/ 96819 w 763793"/>
              <a:gd name="connsiteY1-20" fmla="*/ 451821 h 455259"/>
              <a:gd name="connsiteX2-21" fmla="*/ 215153 w 763793"/>
              <a:gd name="connsiteY2-22" fmla="*/ 446442 h 455259"/>
              <a:gd name="connsiteX3-23" fmla="*/ 392655 w 763793"/>
              <a:gd name="connsiteY3-24" fmla="*/ 381896 h 455259"/>
              <a:gd name="connsiteX4-25" fmla="*/ 597050 w 763793"/>
              <a:gd name="connsiteY4-26" fmla="*/ 225910 h 455259"/>
              <a:gd name="connsiteX5-27" fmla="*/ 731520 w 763793"/>
              <a:gd name="connsiteY5-28" fmla="*/ 80682 h 455259"/>
              <a:gd name="connsiteX6-29" fmla="*/ 763793 w 763793"/>
              <a:gd name="connsiteY6-30" fmla="*/ 0 h 455259"/>
              <a:gd name="connsiteX7-31" fmla="*/ 763793 w 763793"/>
              <a:gd name="connsiteY7-32" fmla="*/ 0 h 455259"/>
              <a:gd name="connsiteX0-33" fmla="*/ 0 w 763793"/>
              <a:gd name="connsiteY0-34" fmla="*/ 419549 h 455871"/>
              <a:gd name="connsiteX1-35" fmla="*/ 96819 w 763793"/>
              <a:gd name="connsiteY1-36" fmla="*/ 451821 h 455871"/>
              <a:gd name="connsiteX2-37" fmla="*/ 215153 w 763793"/>
              <a:gd name="connsiteY2-38" fmla="*/ 446442 h 455871"/>
              <a:gd name="connsiteX3-39" fmla="*/ 381897 w 763793"/>
              <a:gd name="connsiteY3-40" fmla="*/ 371138 h 455871"/>
              <a:gd name="connsiteX4-41" fmla="*/ 597050 w 763793"/>
              <a:gd name="connsiteY4-42" fmla="*/ 225910 h 455871"/>
              <a:gd name="connsiteX5-43" fmla="*/ 731520 w 763793"/>
              <a:gd name="connsiteY5-44" fmla="*/ 80682 h 455871"/>
              <a:gd name="connsiteX6-45" fmla="*/ 763793 w 763793"/>
              <a:gd name="connsiteY6-46" fmla="*/ 0 h 455871"/>
              <a:gd name="connsiteX7-47" fmla="*/ 763793 w 763793"/>
              <a:gd name="connsiteY7-48" fmla="*/ 0 h 455871"/>
              <a:gd name="connsiteX0-49" fmla="*/ 0 w 763793"/>
              <a:gd name="connsiteY0-50" fmla="*/ 419549 h 455871"/>
              <a:gd name="connsiteX1-51" fmla="*/ 96819 w 763793"/>
              <a:gd name="connsiteY1-52" fmla="*/ 451821 h 455871"/>
              <a:gd name="connsiteX2-53" fmla="*/ 215153 w 763793"/>
              <a:gd name="connsiteY2-54" fmla="*/ 446442 h 455871"/>
              <a:gd name="connsiteX3-55" fmla="*/ 381897 w 763793"/>
              <a:gd name="connsiteY3-56" fmla="*/ 371138 h 455871"/>
              <a:gd name="connsiteX4-57" fmla="*/ 597050 w 763793"/>
              <a:gd name="connsiteY4-58" fmla="*/ 225910 h 455871"/>
              <a:gd name="connsiteX5-59" fmla="*/ 731520 w 763793"/>
              <a:gd name="connsiteY5-60" fmla="*/ 80682 h 455871"/>
              <a:gd name="connsiteX6-61" fmla="*/ 763793 w 763793"/>
              <a:gd name="connsiteY6-62" fmla="*/ 0 h 455871"/>
              <a:gd name="connsiteX7-63" fmla="*/ 763793 w 763793"/>
              <a:gd name="connsiteY7-64" fmla="*/ 0 h 455871"/>
              <a:gd name="connsiteX0-65" fmla="*/ 0 w 763793"/>
              <a:gd name="connsiteY0-66" fmla="*/ 419549 h 455871"/>
              <a:gd name="connsiteX1-67" fmla="*/ 96819 w 763793"/>
              <a:gd name="connsiteY1-68" fmla="*/ 451821 h 455871"/>
              <a:gd name="connsiteX2-69" fmla="*/ 215153 w 763793"/>
              <a:gd name="connsiteY2-70" fmla="*/ 446442 h 455871"/>
              <a:gd name="connsiteX3-71" fmla="*/ 381897 w 763793"/>
              <a:gd name="connsiteY3-72" fmla="*/ 371138 h 455871"/>
              <a:gd name="connsiteX4-73" fmla="*/ 597050 w 763793"/>
              <a:gd name="connsiteY4-74" fmla="*/ 225910 h 455871"/>
              <a:gd name="connsiteX5-75" fmla="*/ 731520 w 763793"/>
              <a:gd name="connsiteY5-76" fmla="*/ 80682 h 455871"/>
              <a:gd name="connsiteX6-77" fmla="*/ 763793 w 763793"/>
              <a:gd name="connsiteY6-78" fmla="*/ 0 h 455871"/>
              <a:gd name="connsiteX7-79" fmla="*/ 763793 w 763793"/>
              <a:gd name="connsiteY7-80" fmla="*/ 0 h 455871"/>
              <a:gd name="connsiteX0-81" fmla="*/ 0 w 763793"/>
              <a:gd name="connsiteY0-82" fmla="*/ 419549 h 455871"/>
              <a:gd name="connsiteX1-83" fmla="*/ 96819 w 763793"/>
              <a:gd name="connsiteY1-84" fmla="*/ 451821 h 455871"/>
              <a:gd name="connsiteX2-85" fmla="*/ 215153 w 763793"/>
              <a:gd name="connsiteY2-86" fmla="*/ 446442 h 455871"/>
              <a:gd name="connsiteX3-87" fmla="*/ 381897 w 763793"/>
              <a:gd name="connsiteY3-88" fmla="*/ 371138 h 455871"/>
              <a:gd name="connsiteX4-89" fmla="*/ 597050 w 763793"/>
              <a:gd name="connsiteY4-90" fmla="*/ 220531 h 455871"/>
              <a:gd name="connsiteX5-91" fmla="*/ 731520 w 763793"/>
              <a:gd name="connsiteY5-92" fmla="*/ 80682 h 455871"/>
              <a:gd name="connsiteX6-93" fmla="*/ 763793 w 763793"/>
              <a:gd name="connsiteY6-94" fmla="*/ 0 h 455871"/>
              <a:gd name="connsiteX7-95" fmla="*/ 763793 w 763793"/>
              <a:gd name="connsiteY7-96" fmla="*/ 0 h 455871"/>
              <a:gd name="connsiteX0-97" fmla="*/ 0 w 763793"/>
              <a:gd name="connsiteY0-98" fmla="*/ 419549 h 455871"/>
              <a:gd name="connsiteX1-99" fmla="*/ 96819 w 763793"/>
              <a:gd name="connsiteY1-100" fmla="*/ 451821 h 455871"/>
              <a:gd name="connsiteX2-101" fmla="*/ 215153 w 763793"/>
              <a:gd name="connsiteY2-102" fmla="*/ 446442 h 455871"/>
              <a:gd name="connsiteX3-103" fmla="*/ 381897 w 763793"/>
              <a:gd name="connsiteY3-104" fmla="*/ 371138 h 455871"/>
              <a:gd name="connsiteX4-105" fmla="*/ 597050 w 763793"/>
              <a:gd name="connsiteY4-106" fmla="*/ 220531 h 455871"/>
              <a:gd name="connsiteX5-107" fmla="*/ 731520 w 763793"/>
              <a:gd name="connsiteY5-108" fmla="*/ 80682 h 455871"/>
              <a:gd name="connsiteX6-109" fmla="*/ 763793 w 763793"/>
              <a:gd name="connsiteY6-110" fmla="*/ 0 h 455871"/>
              <a:gd name="connsiteX7-111" fmla="*/ 763793 w 763793"/>
              <a:gd name="connsiteY7-112" fmla="*/ 0 h 455871"/>
              <a:gd name="connsiteX0-113" fmla="*/ 0 w 763793"/>
              <a:gd name="connsiteY0-114" fmla="*/ 419549 h 455871"/>
              <a:gd name="connsiteX1-115" fmla="*/ 96819 w 763793"/>
              <a:gd name="connsiteY1-116" fmla="*/ 451821 h 455871"/>
              <a:gd name="connsiteX2-117" fmla="*/ 215153 w 763793"/>
              <a:gd name="connsiteY2-118" fmla="*/ 446442 h 455871"/>
              <a:gd name="connsiteX3-119" fmla="*/ 381897 w 763793"/>
              <a:gd name="connsiteY3-120" fmla="*/ 371138 h 455871"/>
              <a:gd name="connsiteX4-121" fmla="*/ 586292 w 763793"/>
              <a:gd name="connsiteY4-122" fmla="*/ 215152 h 455871"/>
              <a:gd name="connsiteX5-123" fmla="*/ 731520 w 763793"/>
              <a:gd name="connsiteY5-124" fmla="*/ 80682 h 455871"/>
              <a:gd name="connsiteX6-125" fmla="*/ 763793 w 763793"/>
              <a:gd name="connsiteY6-126" fmla="*/ 0 h 455871"/>
              <a:gd name="connsiteX7-127" fmla="*/ 763793 w 763793"/>
              <a:gd name="connsiteY7-128" fmla="*/ 0 h 455871"/>
              <a:gd name="connsiteX0-129" fmla="*/ 0 w 763793"/>
              <a:gd name="connsiteY0-130" fmla="*/ 419549 h 455871"/>
              <a:gd name="connsiteX1-131" fmla="*/ 96819 w 763793"/>
              <a:gd name="connsiteY1-132" fmla="*/ 451821 h 455871"/>
              <a:gd name="connsiteX2-133" fmla="*/ 215153 w 763793"/>
              <a:gd name="connsiteY2-134" fmla="*/ 446442 h 455871"/>
              <a:gd name="connsiteX3-135" fmla="*/ 381897 w 763793"/>
              <a:gd name="connsiteY3-136" fmla="*/ 371138 h 455871"/>
              <a:gd name="connsiteX4-137" fmla="*/ 586292 w 763793"/>
              <a:gd name="connsiteY4-138" fmla="*/ 220531 h 455871"/>
              <a:gd name="connsiteX5-139" fmla="*/ 731520 w 763793"/>
              <a:gd name="connsiteY5-140" fmla="*/ 80682 h 455871"/>
              <a:gd name="connsiteX6-141" fmla="*/ 763793 w 763793"/>
              <a:gd name="connsiteY6-142" fmla="*/ 0 h 455871"/>
              <a:gd name="connsiteX7-143" fmla="*/ 763793 w 763793"/>
              <a:gd name="connsiteY7-144" fmla="*/ 0 h 455871"/>
              <a:gd name="connsiteX0-145" fmla="*/ 0 w 763793"/>
              <a:gd name="connsiteY0-146" fmla="*/ 419549 h 455871"/>
              <a:gd name="connsiteX1-147" fmla="*/ 96819 w 763793"/>
              <a:gd name="connsiteY1-148" fmla="*/ 451821 h 455871"/>
              <a:gd name="connsiteX2-149" fmla="*/ 215153 w 763793"/>
              <a:gd name="connsiteY2-150" fmla="*/ 446442 h 455871"/>
              <a:gd name="connsiteX3-151" fmla="*/ 381897 w 763793"/>
              <a:gd name="connsiteY3-152" fmla="*/ 371138 h 455871"/>
              <a:gd name="connsiteX4-153" fmla="*/ 586292 w 763793"/>
              <a:gd name="connsiteY4-154" fmla="*/ 220531 h 455871"/>
              <a:gd name="connsiteX5-155" fmla="*/ 715383 w 763793"/>
              <a:gd name="connsiteY5-156" fmla="*/ 80682 h 455871"/>
              <a:gd name="connsiteX6-157" fmla="*/ 763793 w 763793"/>
              <a:gd name="connsiteY6-158" fmla="*/ 0 h 455871"/>
              <a:gd name="connsiteX7-159" fmla="*/ 763793 w 763793"/>
              <a:gd name="connsiteY7-160" fmla="*/ 0 h 455871"/>
              <a:gd name="connsiteX0-161" fmla="*/ 0 w 767378"/>
              <a:gd name="connsiteY0-162" fmla="*/ 427128 h 463450"/>
              <a:gd name="connsiteX1-163" fmla="*/ 96819 w 767378"/>
              <a:gd name="connsiteY1-164" fmla="*/ 459400 h 463450"/>
              <a:gd name="connsiteX2-165" fmla="*/ 215153 w 767378"/>
              <a:gd name="connsiteY2-166" fmla="*/ 454021 h 463450"/>
              <a:gd name="connsiteX3-167" fmla="*/ 381897 w 767378"/>
              <a:gd name="connsiteY3-168" fmla="*/ 378717 h 463450"/>
              <a:gd name="connsiteX4-169" fmla="*/ 586292 w 767378"/>
              <a:gd name="connsiteY4-170" fmla="*/ 228110 h 463450"/>
              <a:gd name="connsiteX5-171" fmla="*/ 715383 w 767378"/>
              <a:gd name="connsiteY5-172" fmla="*/ 88261 h 463450"/>
              <a:gd name="connsiteX6-173" fmla="*/ 763793 w 767378"/>
              <a:gd name="connsiteY6-174" fmla="*/ 7579 h 463450"/>
              <a:gd name="connsiteX7-175" fmla="*/ 763793 w 767378"/>
              <a:gd name="connsiteY7-176" fmla="*/ 2200 h 463450"/>
              <a:gd name="connsiteX0-177" fmla="*/ 0 w 766006"/>
              <a:gd name="connsiteY0-178" fmla="*/ 427128 h 463450"/>
              <a:gd name="connsiteX1-179" fmla="*/ 96819 w 766006"/>
              <a:gd name="connsiteY1-180" fmla="*/ 459400 h 463450"/>
              <a:gd name="connsiteX2-181" fmla="*/ 215153 w 766006"/>
              <a:gd name="connsiteY2-182" fmla="*/ 454021 h 463450"/>
              <a:gd name="connsiteX3-183" fmla="*/ 381897 w 766006"/>
              <a:gd name="connsiteY3-184" fmla="*/ 378717 h 463450"/>
              <a:gd name="connsiteX4-185" fmla="*/ 586292 w 766006"/>
              <a:gd name="connsiteY4-186" fmla="*/ 228110 h 463450"/>
              <a:gd name="connsiteX5-187" fmla="*/ 715383 w 766006"/>
              <a:gd name="connsiteY5-188" fmla="*/ 88261 h 463450"/>
              <a:gd name="connsiteX6-189" fmla="*/ 763793 w 766006"/>
              <a:gd name="connsiteY6-190" fmla="*/ 7579 h 463450"/>
              <a:gd name="connsiteX7-191" fmla="*/ 758415 w 766006"/>
              <a:gd name="connsiteY7-192" fmla="*/ 2200 h 463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766006" h="463450">
                <a:moveTo>
                  <a:pt x="0" y="427128"/>
                </a:moveTo>
                <a:cubicBezTo>
                  <a:pt x="23756" y="438782"/>
                  <a:pt x="60960" y="454918"/>
                  <a:pt x="96819" y="459400"/>
                </a:cubicBezTo>
                <a:cubicBezTo>
                  <a:pt x="132678" y="463882"/>
                  <a:pt x="167640" y="467468"/>
                  <a:pt x="215153" y="454021"/>
                </a:cubicBezTo>
                <a:cubicBezTo>
                  <a:pt x="262666" y="440574"/>
                  <a:pt x="320041" y="416369"/>
                  <a:pt x="381897" y="378717"/>
                </a:cubicBezTo>
                <a:cubicBezTo>
                  <a:pt x="443753" y="341065"/>
                  <a:pt x="530711" y="276519"/>
                  <a:pt x="586292" y="228110"/>
                </a:cubicBezTo>
                <a:cubicBezTo>
                  <a:pt x="641873" y="179701"/>
                  <a:pt x="685800" y="125016"/>
                  <a:pt x="715383" y="88261"/>
                </a:cubicBezTo>
                <a:cubicBezTo>
                  <a:pt x="744966" y="51506"/>
                  <a:pt x="756621" y="21922"/>
                  <a:pt x="763793" y="7579"/>
                </a:cubicBezTo>
                <a:cubicBezTo>
                  <a:pt x="770965" y="-6764"/>
                  <a:pt x="758415" y="3993"/>
                  <a:pt x="758415" y="220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8333304" y="2853516"/>
            <a:ext cx="5378" cy="785311"/>
          </a:xfrm>
          <a:custGeom>
            <a:avLst/>
            <a:gdLst>
              <a:gd name="connsiteX0" fmla="*/ 0 w 5378"/>
              <a:gd name="connsiteY0" fmla="*/ 0 h 779929"/>
              <a:gd name="connsiteX1" fmla="*/ 5378 w 5378"/>
              <a:gd name="connsiteY1" fmla="*/ 779929 h 779929"/>
              <a:gd name="connsiteX2" fmla="*/ 5378 w 5378"/>
              <a:gd name="connsiteY2" fmla="*/ 779929 h 779929"/>
              <a:gd name="connsiteX0-1" fmla="*/ 0 w 10000"/>
              <a:gd name="connsiteY0-2" fmla="*/ 0 h 10069"/>
              <a:gd name="connsiteX1-3" fmla="*/ 10000 w 10000"/>
              <a:gd name="connsiteY1-4" fmla="*/ 10000 h 10069"/>
              <a:gd name="connsiteX2-5" fmla="*/ 10000 w 10000"/>
              <a:gd name="connsiteY2-6" fmla="*/ 10069 h 10069"/>
              <a:gd name="connsiteX0-7" fmla="*/ 0 w 10000"/>
              <a:gd name="connsiteY0-8" fmla="*/ 0 h 10069"/>
              <a:gd name="connsiteX1-9" fmla="*/ 10000 w 10000"/>
              <a:gd name="connsiteY1-10" fmla="*/ 10000 h 10069"/>
              <a:gd name="connsiteX2-11" fmla="*/ 10000 w 10000"/>
              <a:gd name="connsiteY2-12" fmla="*/ 10069 h 100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69">
                <a:moveTo>
                  <a:pt x="0" y="0"/>
                </a:moveTo>
                <a:lnTo>
                  <a:pt x="10000" y="10000"/>
                </a:lnTo>
                <a:lnTo>
                  <a:pt x="10000" y="1006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 37"/>
          <p:cNvSpPr/>
          <p:nvPr/>
        </p:nvSpPr>
        <p:spPr>
          <a:xfrm>
            <a:off x="8341650" y="2867371"/>
            <a:ext cx="97277" cy="2135222"/>
          </a:xfrm>
          <a:custGeom>
            <a:avLst/>
            <a:gdLst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9183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-1" fmla="*/ 0 w 97277"/>
              <a:gd name="connsiteY0-2" fmla="*/ 0 h 2135222"/>
              <a:gd name="connsiteX1-3" fmla="*/ 9728 w 97277"/>
              <a:gd name="connsiteY1-4" fmla="*/ 714983 h 2135222"/>
              <a:gd name="connsiteX2-5" fmla="*/ 9728 w 97277"/>
              <a:gd name="connsiteY2-6" fmla="*/ 919264 h 2135222"/>
              <a:gd name="connsiteX3-7" fmla="*/ 9728 w 97277"/>
              <a:gd name="connsiteY3-8" fmla="*/ 1123545 h 2135222"/>
              <a:gd name="connsiteX4-9" fmla="*/ 9728 w 97277"/>
              <a:gd name="connsiteY4-10" fmla="*/ 1352145 h 2135222"/>
              <a:gd name="connsiteX5-11" fmla="*/ 9728 w 97277"/>
              <a:gd name="connsiteY5-12" fmla="*/ 1478605 h 2135222"/>
              <a:gd name="connsiteX6-13" fmla="*/ 4864 w 97277"/>
              <a:gd name="connsiteY6-14" fmla="*/ 1678022 h 2135222"/>
              <a:gd name="connsiteX7-15" fmla="*/ 4864 w 97277"/>
              <a:gd name="connsiteY7-16" fmla="*/ 1794754 h 2135222"/>
              <a:gd name="connsiteX8-17" fmla="*/ 4864 w 97277"/>
              <a:gd name="connsiteY8-18" fmla="*/ 1921213 h 2135222"/>
              <a:gd name="connsiteX9-19" fmla="*/ 9728 w 97277"/>
              <a:gd name="connsiteY9-20" fmla="*/ 1989307 h 2135222"/>
              <a:gd name="connsiteX10-21" fmla="*/ 14591 w 97277"/>
              <a:gd name="connsiteY10-22" fmla="*/ 2037945 h 2135222"/>
              <a:gd name="connsiteX11-23" fmla="*/ 38911 w 97277"/>
              <a:gd name="connsiteY11-24" fmla="*/ 2076856 h 2135222"/>
              <a:gd name="connsiteX12-25" fmla="*/ 77821 w 97277"/>
              <a:gd name="connsiteY12-26" fmla="*/ 2125494 h 2135222"/>
              <a:gd name="connsiteX13-27" fmla="*/ 97277 w 97277"/>
              <a:gd name="connsiteY13-28" fmla="*/ 2135222 h 2135222"/>
              <a:gd name="connsiteX14-29" fmla="*/ 97277 w 97277"/>
              <a:gd name="connsiteY14-30" fmla="*/ 2135222 h 2135222"/>
              <a:gd name="connsiteX0-31" fmla="*/ 0 w 97277"/>
              <a:gd name="connsiteY0-32" fmla="*/ 0 h 2135222"/>
              <a:gd name="connsiteX1-33" fmla="*/ 9728 w 97277"/>
              <a:gd name="connsiteY1-34" fmla="*/ 714983 h 2135222"/>
              <a:gd name="connsiteX2-35" fmla="*/ 9728 w 97277"/>
              <a:gd name="connsiteY2-36" fmla="*/ 919264 h 2135222"/>
              <a:gd name="connsiteX3-37" fmla="*/ 9728 w 97277"/>
              <a:gd name="connsiteY3-38" fmla="*/ 1123545 h 2135222"/>
              <a:gd name="connsiteX4-39" fmla="*/ 9728 w 97277"/>
              <a:gd name="connsiteY4-40" fmla="*/ 1352145 h 2135222"/>
              <a:gd name="connsiteX5-41" fmla="*/ 9728 w 97277"/>
              <a:gd name="connsiteY5-42" fmla="*/ 1478605 h 2135222"/>
              <a:gd name="connsiteX6-43" fmla="*/ 4864 w 97277"/>
              <a:gd name="connsiteY6-44" fmla="*/ 1678022 h 2135222"/>
              <a:gd name="connsiteX7-45" fmla="*/ 4864 w 97277"/>
              <a:gd name="connsiteY7-46" fmla="*/ 1794754 h 2135222"/>
              <a:gd name="connsiteX8-47" fmla="*/ 4864 w 97277"/>
              <a:gd name="connsiteY8-48" fmla="*/ 1921213 h 2135222"/>
              <a:gd name="connsiteX9-49" fmla="*/ 9728 w 97277"/>
              <a:gd name="connsiteY9-50" fmla="*/ 1989307 h 2135222"/>
              <a:gd name="connsiteX10-51" fmla="*/ 24319 w 97277"/>
              <a:gd name="connsiteY10-52" fmla="*/ 2042809 h 2135222"/>
              <a:gd name="connsiteX11-53" fmla="*/ 38911 w 97277"/>
              <a:gd name="connsiteY11-54" fmla="*/ 2076856 h 2135222"/>
              <a:gd name="connsiteX12-55" fmla="*/ 77821 w 97277"/>
              <a:gd name="connsiteY12-56" fmla="*/ 2125494 h 2135222"/>
              <a:gd name="connsiteX13-57" fmla="*/ 97277 w 97277"/>
              <a:gd name="connsiteY13-58" fmla="*/ 2135222 h 2135222"/>
              <a:gd name="connsiteX14-59" fmla="*/ 97277 w 97277"/>
              <a:gd name="connsiteY14-60" fmla="*/ 2135222 h 21352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97277" h="2135222">
                <a:moveTo>
                  <a:pt x="0" y="0"/>
                </a:moveTo>
                <a:cubicBezTo>
                  <a:pt x="4053" y="280886"/>
                  <a:pt x="8107" y="561772"/>
                  <a:pt x="9728" y="714983"/>
                </a:cubicBezTo>
                <a:cubicBezTo>
                  <a:pt x="11349" y="868194"/>
                  <a:pt x="9728" y="919264"/>
                  <a:pt x="9728" y="919264"/>
                </a:cubicBezTo>
                <a:lnTo>
                  <a:pt x="9728" y="1123545"/>
                </a:lnTo>
                <a:lnTo>
                  <a:pt x="9728" y="1352145"/>
                </a:lnTo>
                <a:cubicBezTo>
                  <a:pt x="9728" y="1411322"/>
                  <a:pt x="10539" y="1424292"/>
                  <a:pt x="9728" y="1478605"/>
                </a:cubicBezTo>
                <a:cubicBezTo>
                  <a:pt x="8917" y="1532918"/>
                  <a:pt x="5675" y="1625331"/>
                  <a:pt x="4864" y="1678022"/>
                </a:cubicBezTo>
                <a:cubicBezTo>
                  <a:pt x="4053" y="1730713"/>
                  <a:pt x="4864" y="1794754"/>
                  <a:pt x="4864" y="1794754"/>
                </a:cubicBezTo>
                <a:cubicBezTo>
                  <a:pt x="4864" y="1835286"/>
                  <a:pt x="4053" y="1888788"/>
                  <a:pt x="4864" y="1921213"/>
                </a:cubicBezTo>
                <a:cubicBezTo>
                  <a:pt x="5675" y="1953639"/>
                  <a:pt x="6486" y="1969041"/>
                  <a:pt x="9728" y="1989307"/>
                </a:cubicBezTo>
                <a:cubicBezTo>
                  <a:pt x="12971" y="2009573"/>
                  <a:pt x="19455" y="2028217"/>
                  <a:pt x="24319" y="2042809"/>
                </a:cubicBezTo>
                <a:cubicBezTo>
                  <a:pt x="29183" y="2057401"/>
                  <a:pt x="29994" y="2063075"/>
                  <a:pt x="38911" y="2076856"/>
                </a:cubicBezTo>
                <a:cubicBezTo>
                  <a:pt x="47828" y="2090637"/>
                  <a:pt x="77821" y="2125494"/>
                  <a:pt x="77821" y="2125494"/>
                </a:cubicBezTo>
                <a:cubicBezTo>
                  <a:pt x="87549" y="2135222"/>
                  <a:pt x="97277" y="2135222"/>
                  <a:pt x="97277" y="2135222"/>
                </a:cubicBezTo>
                <a:lnTo>
                  <a:pt x="97277" y="213522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 38"/>
          <p:cNvSpPr/>
          <p:nvPr/>
        </p:nvSpPr>
        <p:spPr>
          <a:xfrm>
            <a:off x="7972649" y="3590304"/>
            <a:ext cx="734438" cy="4863"/>
          </a:xfrm>
          <a:custGeom>
            <a:avLst/>
            <a:gdLst>
              <a:gd name="connsiteX0" fmla="*/ 0 w 734438"/>
              <a:gd name="connsiteY0" fmla="*/ 0 h 4863"/>
              <a:gd name="connsiteX1" fmla="*/ 734438 w 734438"/>
              <a:gd name="connsiteY1" fmla="*/ 4863 h 4863"/>
              <a:gd name="connsiteX2" fmla="*/ 734438 w 734438"/>
              <a:gd name="connsiteY2" fmla="*/ 4863 h 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438" h="4863">
                <a:moveTo>
                  <a:pt x="0" y="0"/>
                </a:moveTo>
                <a:lnTo>
                  <a:pt x="734438" y="4863"/>
                </a:lnTo>
                <a:lnTo>
                  <a:pt x="734438" y="486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 40"/>
          <p:cNvSpPr/>
          <p:nvPr/>
        </p:nvSpPr>
        <p:spPr>
          <a:xfrm>
            <a:off x="8412410" y="4941923"/>
            <a:ext cx="352379" cy="89345"/>
          </a:xfrm>
          <a:custGeom>
            <a:avLst/>
            <a:gdLst>
              <a:gd name="connsiteX0" fmla="*/ 0 w 343458"/>
              <a:gd name="connsiteY0" fmla="*/ 40145 h 84750"/>
              <a:gd name="connsiteX1" fmla="*/ 57987 w 343458"/>
              <a:gd name="connsiteY1" fmla="*/ 75829 h 84750"/>
              <a:gd name="connsiteX2" fmla="*/ 133815 w 343458"/>
              <a:gd name="connsiteY2" fmla="*/ 84750 h 84750"/>
              <a:gd name="connsiteX3" fmla="*/ 200722 w 343458"/>
              <a:gd name="connsiteY3" fmla="*/ 75829 h 84750"/>
              <a:gd name="connsiteX4" fmla="*/ 281011 w 343458"/>
              <a:gd name="connsiteY4" fmla="*/ 44605 h 84750"/>
              <a:gd name="connsiteX5" fmla="*/ 343458 w 343458"/>
              <a:gd name="connsiteY5" fmla="*/ 0 h 84750"/>
              <a:gd name="connsiteX6" fmla="*/ 343458 w 343458"/>
              <a:gd name="connsiteY6" fmla="*/ 0 h 84750"/>
              <a:gd name="connsiteX0-1" fmla="*/ 0 w 352379"/>
              <a:gd name="connsiteY0-2" fmla="*/ 44606 h 84750"/>
              <a:gd name="connsiteX1-3" fmla="*/ 66908 w 352379"/>
              <a:gd name="connsiteY1-4" fmla="*/ 75829 h 84750"/>
              <a:gd name="connsiteX2-5" fmla="*/ 142736 w 352379"/>
              <a:gd name="connsiteY2-6" fmla="*/ 84750 h 84750"/>
              <a:gd name="connsiteX3-7" fmla="*/ 209643 w 352379"/>
              <a:gd name="connsiteY3-8" fmla="*/ 75829 h 84750"/>
              <a:gd name="connsiteX4-9" fmla="*/ 289932 w 352379"/>
              <a:gd name="connsiteY4-10" fmla="*/ 44605 h 84750"/>
              <a:gd name="connsiteX5-11" fmla="*/ 352379 w 352379"/>
              <a:gd name="connsiteY5-12" fmla="*/ 0 h 84750"/>
              <a:gd name="connsiteX6-13" fmla="*/ 352379 w 352379"/>
              <a:gd name="connsiteY6-14" fmla="*/ 0 h 84750"/>
              <a:gd name="connsiteX0-15" fmla="*/ 0 w 352379"/>
              <a:gd name="connsiteY0-16" fmla="*/ 44606 h 85430"/>
              <a:gd name="connsiteX1-17" fmla="*/ 66908 w 352379"/>
              <a:gd name="connsiteY1-18" fmla="*/ 80290 h 85430"/>
              <a:gd name="connsiteX2-19" fmla="*/ 142736 w 352379"/>
              <a:gd name="connsiteY2-20" fmla="*/ 84750 h 85430"/>
              <a:gd name="connsiteX3-21" fmla="*/ 209643 w 352379"/>
              <a:gd name="connsiteY3-22" fmla="*/ 75829 h 85430"/>
              <a:gd name="connsiteX4-23" fmla="*/ 289932 w 352379"/>
              <a:gd name="connsiteY4-24" fmla="*/ 44605 h 85430"/>
              <a:gd name="connsiteX5-25" fmla="*/ 352379 w 352379"/>
              <a:gd name="connsiteY5-26" fmla="*/ 0 h 85430"/>
              <a:gd name="connsiteX6-27" fmla="*/ 352379 w 352379"/>
              <a:gd name="connsiteY6-28" fmla="*/ 0 h 85430"/>
              <a:gd name="connsiteX0-29" fmla="*/ 0 w 352379"/>
              <a:gd name="connsiteY0-30" fmla="*/ 44606 h 84861"/>
              <a:gd name="connsiteX1-31" fmla="*/ 62448 w 352379"/>
              <a:gd name="connsiteY1-32" fmla="*/ 71369 h 84861"/>
              <a:gd name="connsiteX2-33" fmla="*/ 142736 w 352379"/>
              <a:gd name="connsiteY2-34" fmla="*/ 84750 h 84861"/>
              <a:gd name="connsiteX3-35" fmla="*/ 209643 w 352379"/>
              <a:gd name="connsiteY3-36" fmla="*/ 75829 h 84861"/>
              <a:gd name="connsiteX4-37" fmla="*/ 289932 w 352379"/>
              <a:gd name="connsiteY4-38" fmla="*/ 44605 h 84861"/>
              <a:gd name="connsiteX5-39" fmla="*/ 352379 w 352379"/>
              <a:gd name="connsiteY5-40" fmla="*/ 0 h 84861"/>
              <a:gd name="connsiteX6-41" fmla="*/ 352379 w 352379"/>
              <a:gd name="connsiteY6-42" fmla="*/ 0 h 84861"/>
              <a:gd name="connsiteX0-43" fmla="*/ 0 w 352379"/>
              <a:gd name="connsiteY0-44" fmla="*/ 44606 h 85430"/>
              <a:gd name="connsiteX1-45" fmla="*/ 62448 w 352379"/>
              <a:gd name="connsiteY1-46" fmla="*/ 80290 h 85430"/>
              <a:gd name="connsiteX2-47" fmla="*/ 142736 w 352379"/>
              <a:gd name="connsiteY2-48" fmla="*/ 84750 h 85430"/>
              <a:gd name="connsiteX3-49" fmla="*/ 209643 w 352379"/>
              <a:gd name="connsiteY3-50" fmla="*/ 75829 h 85430"/>
              <a:gd name="connsiteX4-51" fmla="*/ 289932 w 352379"/>
              <a:gd name="connsiteY4-52" fmla="*/ 44605 h 85430"/>
              <a:gd name="connsiteX5-53" fmla="*/ 352379 w 352379"/>
              <a:gd name="connsiteY5-54" fmla="*/ 0 h 85430"/>
              <a:gd name="connsiteX6-55" fmla="*/ 352379 w 352379"/>
              <a:gd name="connsiteY6-56" fmla="*/ 0 h 85430"/>
              <a:gd name="connsiteX0-57" fmla="*/ 0 w 352379"/>
              <a:gd name="connsiteY0-58" fmla="*/ 44606 h 84750"/>
              <a:gd name="connsiteX1-59" fmla="*/ 62448 w 352379"/>
              <a:gd name="connsiteY1-60" fmla="*/ 75829 h 84750"/>
              <a:gd name="connsiteX2-61" fmla="*/ 142736 w 352379"/>
              <a:gd name="connsiteY2-62" fmla="*/ 84750 h 84750"/>
              <a:gd name="connsiteX3-63" fmla="*/ 209643 w 352379"/>
              <a:gd name="connsiteY3-64" fmla="*/ 75829 h 84750"/>
              <a:gd name="connsiteX4-65" fmla="*/ 289932 w 352379"/>
              <a:gd name="connsiteY4-66" fmla="*/ 44605 h 84750"/>
              <a:gd name="connsiteX5-67" fmla="*/ 352379 w 352379"/>
              <a:gd name="connsiteY5-68" fmla="*/ 0 h 84750"/>
              <a:gd name="connsiteX6-69" fmla="*/ 352379 w 352379"/>
              <a:gd name="connsiteY6-70" fmla="*/ 0 h 84750"/>
              <a:gd name="connsiteX0-71" fmla="*/ 0 w 352379"/>
              <a:gd name="connsiteY0-72" fmla="*/ 44606 h 89210"/>
              <a:gd name="connsiteX1-73" fmla="*/ 62448 w 352379"/>
              <a:gd name="connsiteY1-74" fmla="*/ 75829 h 89210"/>
              <a:gd name="connsiteX2-75" fmla="*/ 142736 w 352379"/>
              <a:gd name="connsiteY2-76" fmla="*/ 89210 h 89210"/>
              <a:gd name="connsiteX3-77" fmla="*/ 209643 w 352379"/>
              <a:gd name="connsiteY3-78" fmla="*/ 75829 h 89210"/>
              <a:gd name="connsiteX4-79" fmla="*/ 289932 w 352379"/>
              <a:gd name="connsiteY4-80" fmla="*/ 44605 h 89210"/>
              <a:gd name="connsiteX5-81" fmla="*/ 352379 w 352379"/>
              <a:gd name="connsiteY5-82" fmla="*/ 0 h 89210"/>
              <a:gd name="connsiteX6-83" fmla="*/ 352379 w 352379"/>
              <a:gd name="connsiteY6-84" fmla="*/ 0 h 89210"/>
              <a:gd name="connsiteX0-85" fmla="*/ 0 w 352379"/>
              <a:gd name="connsiteY0-86" fmla="*/ 44606 h 89210"/>
              <a:gd name="connsiteX1-87" fmla="*/ 62448 w 352379"/>
              <a:gd name="connsiteY1-88" fmla="*/ 75829 h 89210"/>
              <a:gd name="connsiteX2-89" fmla="*/ 142736 w 352379"/>
              <a:gd name="connsiteY2-90" fmla="*/ 89210 h 89210"/>
              <a:gd name="connsiteX3-91" fmla="*/ 209643 w 352379"/>
              <a:gd name="connsiteY3-92" fmla="*/ 84750 h 89210"/>
              <a:gd name="connsiteX4-93" fmla="*/ 289932 w 352379"/>
              <a:gd name="connsiteY4-94" fmla="*/ 44605 h 89210"/>
              <a:gd name="connsiteX5-95" fmla="*/ 352379 w 352379"/>
              <a:gd name="connsiteY5-96" fmla="*/ 0 h 89210"/>
              <a:gd name="connsiteX6-97" fmla="*/ 352379 w 352379"/>
              <a:gd name="connsiteY6-98" fmla="*/ 0 h 89210"/>
              <a:gd name="connsiteX0-99" fmla="*/ 0 w 352379"/>
              <a:gd name="connsiteY0-100" fmla="*/ 44606 h 89210"/>
              <a:gd name="connsiteX1-101" fmla="*/ 62448 w 352379"/>
              <a:gd name="connsiteY1-102" fmla="*/ 75829 h 89210"/>
              <a:gd name="connsiteX2-103" fmla="*/ 142736 w 352379"/>
              <a:gd name="connsiteY2-104" fmla="*/ 89210 h 89210"/>
              <a:gd name="connsiteX3-105" fmla="*/ 209643 w 352379"/>
              <a:gd name="connsiteY3-106" fmla="*/ 75829 h 89210"/>
              <a:gd name="connsiteX4-107" fmla="*/ 289932 w 352379"/>
              <a:gd name="connsiteY4-108" fmla="*/ 44605 h 89210"/>
              <a:gd name="connsiteX5-109" fmla="*/ 352379 w 352379"/>
              <a:gd name="connsiteY5-110" fmla="*/ 0 h 89210"/>
              <a:gd name="connsiteX6-111" fmla="*/ 352379 w 352379"/>
              <a:gd name="connsiteY6-112" fmla="*/ 0 h 89210"/>
              <a:gd name="connsiteX0-113" fmla="*/ 0 w 352379"/>
              <a:gd name="connsiteY0-114" fmla="*/ 44606 h 89210"/>
              <a:gd name="connsiteX1-115" fmla="*/ 62448 w 352379"/>
              <a:gd name="connsiteY1-116" fmla="*/ 75829 h 89210"/>
              <a:gd name="connsiteX2-117" fmla="*/ 142736 w 352379"/>
              <a:gd name="connsiteY2-118" fmla="*/ 89210 h 89210"/>
              <a:gd name="connsiteX3-119" fmla="*/ 209643 w 352379"/>
              <a:gd name="connsiteY3-120" fmla="*/ 75829 h 89210"/>
              <a:gd name="connsiteX4-121" fmla="*/ 289932 w 352379"/>
              <a:gd name="connsiteY4-122" fmla="*/ 44605 h 89210"/>
              <a:gd name="connsiteX5-123" fmla="*/ 352379 w 352379"/>
              <a:gd name="connsiteY5-124" fmla="*/ 0 h 89210"/>
              <a:gd name="connsiteX6-125" fmla="*/ 352379 w 352379"/>
              <a:gd name="connsiteY6-126" fmla="*/ 0 h 89210"/>
              <a:gd name="connsiteX0-127" fmla="*/ 0 w 352379"/>
              <a:gd name="connsiteY0-128" fmla="*/ 44606 h 89345"/>
              <a:gd name="connsiteX1-129" fmla="*/ 62448 w 352379"/>
              <a:gd name="connsiteY1-130" fmla="*/ 75829 h 89345"/>
              <a:gd name="connsiteX2-131" fmla="*/ 142736 w 352379"/>
              <a:gd name="connsiteY2-132" fmla="*/ 89210 h 89345"/>
              <a:gd name="connsiteX3-133" fmla="*/ 209643 w 352379"/>
              <a:gd name="connsiteY3-134" fmla="*/ 80289 h 89345"/>
              <a:gd name="connsiteX4-135" fmla="*/ 289932 w 352379"/>
              <a:gd name="connsiteY4-136" fmla="*/ 44605 h 89345"/>
              <a:gd name="connsiteX5-137" fmla="*/ 352379 w 352379"/>
              <a:gd name="connsiteY5-138" fmla="*/ 0 h 89345"/>
              <a:gd name="connsiteX6-139" fmla="*/ 352379 w 352379"/>
              <a:gd name="connsiteY6-140" fmla="*/ 0 h 893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52379" h="89345">
                <a:moveTo>
                  <a:pt x="0" y="44606"/>
                </a:moveTo>
                <a:cubicBezTo>
                  <a:pt x="17842" y="58731"/>
                  <a:pt x="38659" y="68395"/>
                  <a:pt x="62448" y="75829"/>
                </a:cubicBezTo>
                <a:cubicBezTo>
                  <a:pt x="86237" y="83263"/>
                  <a:pt x="118204" y="88467"/>
                  <a:pt x="142736" y="89210"/>
                </a:cubicBezTo>
                <a:cubicBezTo>
                  <a:pt x="167268" y="89953"/>
                  <a:pt x="185110" y="87723"/>
                  <a:pt x="209643" y="80289"/>
                </a:cubicBezTo>
                <a:cubicBezTo>
                  <a:pt x="234176" y="72855"/>
                  <a:pt x="266143" y="57986"/>
                  <a:pt x="289932" y="44605"/>
                </a:cubicBezTo>
                <a:cubicBezTo>
                  <a:pt x="313721" y="31224"/>
                  <a:pt x="341971" y="7434"/>
                  <a:pt x="352379" y="0"/>
                </a:cubicBezTo>
                <a:lnTo>
                  <a:pt x="35237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Freeform 41"/>
          <p:cNvSpPr/>
          <p:nvPr/>
        </p:nvSpPr>
        <p:spPr>
          <a:xfrm>
            <a:off x="8755868" y="4304074"/>
            <a:ext cx="356839" cy="646770"/>
          </a:xfrm>
          <a:custGeom>
            <a:avLst/>
            <a:gdLst>
              <a:gd name="connsiteX0" fmla="*/ 0 w 347918"/>
              <a:gd name="connsiteY0" fmla="*/ 642310 h 642310"/>
              <a:gd name="connsiteX1" fmla="*/ 66907 w 347918"/>
              <a:gd name="connsiteY1" fmla="*/ 562021 h 642310"/>
              <a:gd name="connsiteX2" fmla="*/ 156117 w 347918"/>
              <a:gd name="connsiteY2" fmla="*/ 428206 h 642310"/>
              <a:gd name="connsiteX3" fmla="*/ 227485 w 347918"/>
              <a:gd name="connsiteY3" fmla="*/ 281010 h 642310"/>
              <a:gd name="connsiteX4" fmla="*/ 303313 w 347918"/>
              <a:gd name="connsiteY4" fmla="*/ 107051 h 642310"/>
              <a:gd name="connsiteX5" fmla="*/ 347918 w 347918"/>
              <a:gd name="connsiteY5" fmla="*/ 0 h 642310"/>
              <a:gd name="connsiteX6" fmla="*/ 347918 w 347918"/>
              <a:gd name="connsiteY6" fmla="*/ 0 h 642310"/>
              <a:gd name="connsiteX0-1" fmla="*/ 0 w 356839"/>
              <a:gd name="connsiteY0-2" fmla="*/ 646770 h 646770"/>
              <a:gd name="connsiteX1-3" fmla="*/ 75828 w 356839"/>
              <a:gd name="connsiteY1-4" fmla="*/ 562021 h 646770"/>
              <a:gd name="connsiteX2-5" fmla="*/ 165038 w 356839"/>
              <a:gd name="connsiteY2-6" fmla="*/ 428206 h 646770"/>
              <a:gd name="connsiteX3-7" fmla="*/ 236406 w 356839"/>
              <a:gd name="connsiteY3-8" fmla="*/ 281010 h 646770"/>
              <a:gd name="connsiteX4-9" fmla="*/ 312234 w 356839"/>
              <a:gd name="connsiteY4-10" fmla="*/ 107051 h 646770"/>
              <a:gd name="connsiteX5-11" fmla="*/ 356839 w 356839"/>
              <a:gd name="connsiteY5-12" fmla="*/ 0 h 646770"/>
              <a:gd name="connsiteX6-13" fmla="*/ 356839 w 356839"/>
              <a:gd name="connsiteY6-14" fmla="*/ 0 h 646770"/>
              <a:gd name="connsiteX0-15" fmla="*/ 0 w 356839"/>
              <a:gd name="connsiteY0-16" fmla="*/ 646770 h 646770"/>
              <a:gd name="connsiteX1-17" fmla="*/ 75828 w 356839"/>
              <a:gd name="connsiteY1-18" fmla="*/ 562021 h 646770"/>
              <a:gd name="connsiteX2-19" fmla="*/ 165038 w 356839"/>
              <a:gd name="connsiteY2-20" fmla="*/ 428206 h 646770"/>
              <a:gd name="connsiteX3-21" fmla="*/ 236406 w 356839"/>
              <a:gd name="connsiteY3-22" fmla="*/ 281010 h 646770"/>
              <a:gd name="connsiteX4-23" fmla="*/ 312234 w 356839"/>
              <a:gd name="connsiteY4-24" fmla="*/ 107051 h 646770"/>
              <a:gd name="connsiteX5-25" fmla="*/ 330077 w 356839"/>
              <a:gd name="connsiteY5-26" fmla="*/ 62446 h 646770"/>
              <a:gd name="connsiteX6-27" fmla="*/ 356839 w 356839"/>
              <a:gd name="connsiteY6-28" fmla="*/ 0 h 646770"/>
              <a:gd name="connsiteX7" fmla="*/ 356839 w 356839"/>
              <a:gd name="connsiteY7" fmla="*/ 0 h 6467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356839" h="646770">
                <a:moveTo>
                  <a:pt x="0" y="646770"/>
                </a:moveTo>
                <a:cubicBezTo>
                  <a:pt x="20444" y="624467"/>
                  <a:pt x="48322" y="598448"/>
                  <a:pt x="75828" y="562021"/>
                </a:cubicBezTo>
                <a:cubicBezTo>
                  <a:pt x="103334" y="525594"/>
                  <a:pt x="138275" y="475041"/>
                  <a:pt x="165038" y="428206"/>
                </a:cubicBezTo>
                <a:cubicBezTo>
                  <a:pt x="191801" y="381371"/>
                  <a:pt x="211873" y="334536"/>
                  <a:pt x="236406" y="281010"/>
                </a:cubicBezTo>
                <a:cubicBezTo>
                  <a:pt x="260939" y="227484"/>
                  <a:pt x="296622" y="143478"/>
                  <a:pt x="312234" y="107051"/>
                </a:cubicBezTo>
                <a:cubicBezTo>
                  <a:pt x="327846" y="70624"/>
                  <a:pt x="322643" y="80288"/>
                  <a:pt x="330077" y="62446"/>
                </a:cubicBezTo>
                <a:cubicBezTo>
                  <a:pt x="337511" y="44604"/>
                  <a:pt x="352379" y="10408"/>
                  <a:pt x="356839" y="0"/>
                </a:cubicBezTo>
                <a:lnTo>
                  <a:pt x="35683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3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596784" y="206801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L -0.00026 -2.59259E-6 C -0.00417 -0.00694 -0.00235 -0.00555 -0.00495 -0.00717 C -0.00638 -0.00972 -0.00547 -0.00879 -0.00782 -0.01018 L -0.00886 -0.01065 C -0.00912 -0.01111 -0.00951 -0.01157 -0.0099 -0.0118 C -0.01016 -0.01203 -0.01081 -0.0125 -0.01081 -0.01227 L -0.01081 -0.0125 C -0.01172 -0.01365 -0.0125 -0.01481 -0.01342 -0.01597 C -0.01381 -0.01643 -0.01407 -0.01666 -0.01446 -0.01713 C -0.01485 -0.01759 -0.01524 -0.01852 -0.01576 -0.01898 C -0.01641 -0.01944 -0.01706 -0.01967 -0.01771 -0.02014 L -0.01875 -0.0206 C -0.01901 -0.02083 -0.01941 -0.02106 -0.01967 -0.02129 C -0.0237 -0.02199 -0.02162 -0.02176 -0.02566 -0.02176 L -0.02566 -0.02153 C -0.02722 -0.02199 -0.02891 -0.02245 -0.0306 -0.02245 C -0.03881 -0.02245 -0.03672 -0.02338 -0.04037 -0.02129 C -0.04141 -0.02014 -0.04154 -0.01967 -0.04271 -0.01898 C -0.0431 -0.01852 -0.04336 -0.01852 -0.04375 -0.01828 C -0.0448 -0.0169 -0.04441 -0.01759 -0.04506 -0.01643 L -0.04506 -0.0162 C -0.04623 -0.0162 -0.04844 -0.01643 -0.04961 -0.01481 C -0.05039 -0.01389 -0.05079 -0.0118 -0.05157 -0.01134 C -0.05404 -0.00972 -0.05105 -0.0118 -0.05365 -0.00949 C -0.05391 -0.00926 -0.0543 -0.00903 -0.05456 -0.00903 C -0.05495 -0.00856 -0.05521 -0.0081 -0.0556 -0.00787 C -0.05586 -0.0074 -0.05625 -0.00764 -0.05651 -0.00717 C -0.05769 -0.00602 -0.05743 -0.00532 -0.05821 -0.0037 C -0.05847 -0.00301 -0.05886 -0.00254 -0.05912 -0.00185 C -0.05938 -0.00139 -0.05964 -0.00069 -0.0599 -0.00023 C -0.06016 0.00047 -0.06055 0.00093 -0.06081 0.00162 C -0.0612 0.00232 -0.06146 0.00324 -0.06185 0.00394 C -0.06237 0.00718 -0.06198 0.00718 -0.06342 0.00857 C -0.06381 0.0088 -0.06407 0.00903 -0.06446 0.00926 C -0.06472 0.00972 -0.06485 0.01042 -0.06511 0.01088 C -0.06615 0.01343 -0.06615 0.01227 -0.06615 0.01389 L -0.06615 0.01412 C -0.0668 0.01505 -0.06771 0.01597 -0.06836 0.01736 C -0.06862 0.01806 -0.06862 0.01898 -0.06875 0.01968 C -0.06914 0.02176 -0.06941 0.02199 -0.07006 0.02385 C -0.07032 0.02477 -0.07071 0.0257 -0.07097 0.02662 C -0.07162 0.02894 -0.0711 0.02824 -0.07162 0.03079 C -0.07188 0.03172 -0.07318 0.03426 -0.07331 0.03496 C -0.07487 0.03935 -0.07461 0.03935 -0.07526 0.04422 L -0.07566 0.04653 C -0.07579 0.04815 -0.07579 0.04977 -0.07592 0.05116 C -0.07605 0.05255 -0.07657 0.05463 -0.07657 0.05486 C -0.0767 0.05602 -0.07683 0.05718 -0.07696 0.05834 C -0.07709 0.05996 -0.07748 0.06297 -0.07761 0.06459 C -0.07761 0.06574 -0.07761 0.06667 -0.07761 0.0676 L -0.07761 0.06783 C -0.07774 0.06945 -0.07787 0.07153 -0.07787 0.07338 C -0.07787 0.08449 -0.07761 0.0956 -0.07761 0.10672 L -0.07761 0.10695 C -0.07722 0.10857 -0.07696 0.11019 -0.07657 0.11204 C -0.07644 0.11273 -0.07618 0.11343 -0.07592 0.11435 C -0.07526 0.11736 -0.07592 0.11621 -0.07526 0.11968 C -0.07513 0.12037 -0.07487 0.12107 -0.07461 0.12199 C -0.07461 0.12269 -0.07422 0.12616 -0.07396 0.12709 C -0.07383 0.12801 -0.07357 0.12871 -0.07331 0.12963 C -0.07318 0.1301 -0.07318 0.13079 -0.07305 0.13125 C -0.07279 0.13218 -0.07227 0.13287 -0.07201 0.13357 C -0.07149 0.13519 -0.0711 0.13681 -0.07071 0.1382 C -0.07045 0.13912 -0.07032 0.13982 -0.07006 0.14074 C -0.06927 0.14283 -0.06954 0.14167 -0.06901 0.14352 L -0.06901 0.14375 C -0.06797 0.1456 -0.06628 0.14676 -0.06576 0.14931 C -0.06563 0.15 -0.06563 0.1507 -0.06537 0.15116 C -0.06459 0.15371 -0.06446 0.15324 -0.06342 0.15533 C -0.06316 0.15602 -0.06289 0.15695 -0.0625 0.15764 C -0.06198 0.15857 -0.06133 0.15949 -0.06081 0.16042 C -0.06055 0.16135 -0.06029 0.16204 -0.0599 0.16273 C -0.0586 0.16505 -0.05886 0.16412 -0.05756 0.16528 C -0.05704 0.16551 -0.05664 0.16597 -0.05625 0.16644 C -0.05586 0.16667 -0.05521 0.1669 -0.05521 0.16713 L -0.05521 0.1669 C -0.05482 0.16713 -0.05196 0.16898 -0.05131 0.16991 C -0.05079 0.1706 -0.05039 0.17153 -0.05 0.17222 C -0.04922 0.17338 -0.04675 0.17547 -0.04636 0.1757 C -0.04271 0.17732 -0.04545 0.17616 -0.03776 0.17685 C -0.03724 0.17732 -0.03672 0.17755 -0.0362 0.17801 C -0.03568 0.17847 -0.03529 0.17894 -0.0349 0.17917 C -0.03438 0.1794 -0.03399 0.17963 -0.03347 0.17986 C -0.03295 0.1801 -0.03243 0.18033 -0.03191 0.18033 C -0.02995 0.18056 -0.02813 0.18033 -0.02631 0.18033 L -0.02631 0.18056 C -0.02396 0.1801 -0.02162 0.1801 -0.01941 0.17986 C -0.01901 0.17963 -0.01875 0.1794 -0.01836 0.17917 C -0.01797 0.17894 -0.01745 0.17871 -0.01706 0.17871 C -0.0142 0.17523 -0.01784 0.17917 -0.01511 0.17685 C -0.01472 0.17662 -0.01446 0.17593 -0.01407 0.1757 C -0.01368 0.17523 -0.01329 0.175 -0.01276 0.17454 C -0.0125 0.17385 -0.01224 0.17315 -0.01185 0.17269 C -0.01133 0.17222 -0.01068 0.17199 -0.01016 0.17153 C -0.0099 0.1713 -0.00951 0.17107 -0.00912 0.17107 C -0.00847 0.17084 -0.00782 0.17107 -0.00717 0.17107 L -0.00717 0.1713 C -0.00677 0.16922 -0.00638 0.16736 -0.00586 0.16574 C -0.00534 0.16412 -0.00469 0.16389 -0.00391 0.16273 C -0.00352 0.16227 -0.00326 0.16181 -0.00287 0.16111 C -0.00157 0.15834 -0.00209 0.15857 -0.00026 0.15579 C 0.00091 0.15417 0.00286 0.15162 0.00364 0.14931 C 0.00442 0.14722 0.00403 0.14815 0.00494 0.14653 C 0.00507 0.14584 0.00507 0.14514 0.00533 0.14468 C 0.00546 0.14422 0.00573 0.14398 0.00599 0.14352 C 0.00625 0.14306 0.00638 0.14236 0.00664 0.1419 C 0.0069 0.14097 0.00729 0.14028 0.00755 0.13935 C 0.00781 0.13866 0.00807 0.13797 0.0082 0.13704 C 0.00885 0.13472 0.0082 0.13588 0.00898 0.13472 L 0.00898 0.13496 C 0.0095 0.13287 0.01002 0.13102 0.01054 0.12894 C 0.0108 0.12824 0.01067 0.12732 0.01093 0.12662 C 0.01106 0.12593 0.01132 0.12547 0.01158 0.12477 C 0.01289 0.11991 0.01067 0.12639 0.0125 0.1213 C 0.01263 0.1206 0.01276 0.11968 0.01289 0.11898 C 0.01302 0.11852 0.01315 0.11783 0.01315 0.11736 C 0.01367 0.1132 0.01328 0.11482 0.0138 0.11135 C 0.01406 0.11019 0.01432 0.10903 0.01445 0.10787 C 0.01458 0.10741 0.01471 0.10672 0.01484 0.10625 C 0.01497 0.1051 0.0151 0.10417 0.01523 0.10324 C 0.01523 0.10255 0.01549 0.10162 0.01549 0.10093 C 0.01549 0.10023 0.01549 0.09931 0.01549 0.09861 L 0.01549 0.09885 C 0.01601 0.08959 0.01549 0.09584 0.01653 0.08681 C 0.01666 0.08565 0.01666 0.08449 0.01679 0.08334 C 0.01692 0.08218 0.01744 0.07986 0.01744 0.0801 C 0.01731 0.07523 0.01744 0.0706 0.01718 0.06574 C 0.01705 0.06505 0.01666 0.06435 0.01653 0.06343 C 0.01627 0.06227 0.01627 0.06111 0.01614 0.05996 C 0.01601 0.05926 0.01601 0.05834 0.01588 0.05764 C 0.01575 0.05718 0.01549 0.05602 0.01549 0.05625 L 0.01549 0.05602 C 0.01523 0.05394 0.01497 0.05209 0.01484 0.05 C 0.01419 0.04283 0.01497 0.04491 0.01354 0.03727 C 0.01328 0.03611 0.01328 0.03472 0.01289 0.0338 L 0.01184 0.03148 C 0.01171 0.03079 0.01171 0.0301 0.01158 0.02963 C 0.01132 0.02894 0.01106 0.02847 0.01093 0.02778 C 0.0108 0.02755 0.01067 0.02709 0.01054 0.02662 L 0.01054 0.02685 C 0.01054 0.02639 0.00911 0.02153 0.00898 0.01968 C 0.00872 0.01852 0.00872 0.01736 0.00859 0.01621 C 0.00846 0.01551 0.00833 0.01505 0.0082 0.01435 C 0.00794 0.0125 0.00807 0.01181 0.00729 0.01042 C 0.00703 0.00996 0.00664 0.00972 0.00625 0.00926 C 0.0052 0.00741 0.00494 0.00602 0.00338 0.0051 C 0.00299 0.00486 0.0026 0.00417 0.00234 0.0044 C 0.00208 0.00486 0.00234 0.00556 0.00234 0.00625 L 0.00234 0.00648 C 0.0013 0.0081 -0.00052 0.00949 -0.00092 0.01204 C -0.00105 0.01297 -0.00118 0.01366 -0.00131 0.01435 C -0.0017 0.01621 -0.00209 0.01713 -0.00261 0.01852 C -0.00248 0.02292 -0.00261 0.02755 -0.00222 0.03195 C -0.00222 0.03264 -0.00183 0.0331 -0.00157 0.0338 C -0.00131 0.03426 -0.00105 0.03449 -0.00066 0.03496 C 0.00104 0.03611 0.00078 0.03611 0.00195 0.03611 L 0.00195 0.03635 C 0.00338 0.03588 0.00468 0.03588 0.00599 0.03542 C 0.00664 0.03519 0.00768 0.03426 0.0082 0.0338 C 0.00885 0.03334 0.00937 0.0331 0.00989 0.03264 C 0.01054 0.03195 0.01106 0.03056 0.01184 0.0301 C 0.01224 0.0301 0.01263 0.02986 0.01289 0.02963 C 0.01354 0.02894 0.01484 0.02732 0.01484 0.02755 C 0.01653 0.02292 0.01432 0.02824 0.01653 0.02385 C 0.01836 0.01991 0.0164 0.02338 0.01744 0.02153 L 0.01744 0.02176 C 0.01809 0.01991 0.01875 0.01829 0.0194 0.01667 C 0.02044 0.01412 0.02005 0.01459 0.02174 0.01158 C 0.022 0.01111 0.02239 0.01065 0.02278 0.01042 C 0.02317 0.00926 0.02382 0.00718 0.02434 0.00625 C 0.02526 0.00463 0.02617 0.00324 0.02695 0.00162 C 0.02903 -0.00185 0.02799 -0.00069 0.02994 -0.00254 C 0.03033 -0.00347 0.03164 -0.00625 0.03229 -0.00717 C 0.03294 -0.0081 0.03385 -0.00879 0.03463 -0.00949 C 0.03489 -0.00995 0.03515 -0.01041 0.03554 -0.01065 C 0.03711 -0.01203 0.03619 -0.01065 0.03684 -0.0118 L 0.03684 -0.01157 C 0.03789 -0.01227 0.03893 -0.0125 0.03984 -0.01296 C 0.04153 -0.01412 0.04023 -0.01412 0.04153 -0.01597 C 0.04179 -0.01643 0.04218 -0.01643 0.04244 -0.01643 C 0.04492 -0.01944 0.04179 -0.01597 0.04479 -0.01898 C 0.04518 -0.01921 0.04544 -0.01967 0.0457 -0.02014 C 0.04622 -0.02037 0.04778 -0.02153 0.04843 -0.02176 C 0.04882 -0.02199 0.04921 -0.02222 0.04974 -0.02245 C 0.05195 -0.02222 0.05416 -0.02222 0.05625 -0.02176 C 0.05664 -0.02176 0.05703 -0.02153 0.05729 -0.02129 C 0.05807 -0.02014 0.05833 -0.01828 0.05924 -0.01759 L 0.06028 -0.01713 L 0.06028 -0.0169 C 0.06054 -0.01528 0.06093 -0.01319 0.06119 -0.01134 C 0.06145 -0.00972 0.06158 -0.00856 0.06184 -0.00717 C 0.06211 -0.00648 0.06237 -0.00555 0.0625 -0.00486 C 0.06263 -0.0044 0.06276 -0.0037 0.06289 -0.00301 C 0.06315 -0.00231 0.06354 -0.00162 0.0638 -0.00069 C 0.06445 0.00602 0.0638 -0.00023 0.06445 0.0051 C 0.0651 0.00926 0.06458 0.00672 0.06523 0.00972 C 0.06523 0.02408 0.06536 0.0382 0.06549 0.05232 C 0.06549 0.05486 0.06562 0.05741 0.06588 0.05996 C 0.06614 0.06528 0.06614 0.06019 0.06614 0.06227 L 0.06614 0.0625 L 0.06614 0.10556 L 0.06614 0.10579 C 0.06588 0.10857 0.06575 0.11135 0.06549 0.11435 C 0.06549 0.11505 0.06523 0.11597 0.06523 0.11667 C 0.0651 0.12801 0.06523 0.13935 0.06523 0.15047 L 0.06523 0.1507 C 0.06523 0.1632 0.06549 0.17593 0.06549 0.18866 L 0.06549 0.18889 C 0.06627 0.15648 0.06614 0.17014 0.06614 0.14699 L 0.06614 0.14722 C 0.06627 0.13843 0.06627 0.12986 0.06653 0.1213 C 0.06692 0.10347 0.06679 0.12801 0.06679 0.11551 L 0.06679 0.11574 L 0.06679 0.10394 L 0.06679 0.10417 C 0.06731 0.10185 0.0677 0.1 0.06809 0.09792 C 0.06823 0.09746 0.06823 0.09676 0.06849 0.0963 C 0.06875 0.0956 0.06914 0.09514 0.0694 0.09445 C 0.07083 0.09144 0.07135 0.09051 0.07174 0.0875 C 0.07304 0.0794 0.07187 0.08611 0.07304 0.0794 L 0.07343 0.07755 L 0.07343 0.07778 C 0.07382 0.0757 0.07434 0.07361 0.07474 0.07176 C 0.07487 0.07107 0.07487 0.07037 0.075 0.06991 C 0.07539 0.06875 0.07591 0.0676 0.0763 0.06644 C 0.07708 0.06459 0.07812 0.0632 0.07864 0.06111 C 0.07955 0.0581 0.07903 0.05949 0.07994 0.05718 C 0.0802 0.05579 0.08033 0.0544 0.08059 0.05301 C 0.08086 0.05185 0.08112 0.0507 0.08125 0.04954 C 0.08138 0.04885 0.08151 0.04838 0.08164 0.04769 C 0.08177 0.04699 0.08177 0.04607 0.0819 0.04537 C 0.08203 0.04491 0.08216 0.04422 0.08229 0.04375 C 0.08242 0.0426 0.08242 0.04167 0.08255 0.04074 C 0.08281 0.03982 0.08333 0.03912 0.08359 0.03843 C 0.08372 0.03773 0.08372 0.03727 0.08398 0.03658 C 0.08411 0.03611 0.08463 0.03542 0.08463 0.03565 L 0.08463 0.03542 C 0.08489 0.0338 0.08515 0.03218 0.08554 0.03079 C 0.08606 0.02917 0.08698 0.02778 0.0875 0.02616 C 0.08802 0.025 0.08828 0.02361 0.0888 0.02269 C 0.08997 0.0206 0.0901 0.0206 0.09114 0.01783 C 0.09166 0.0169 0.09192 0.01551 0.09244 0.01435 C 0.09283 0.01389 0.09323 0.01343 0.09349 0.01273 C 0.09479 0.00972 0.09336 0.01181 0.09505 0.00972 C 0.09531 0.00926 0.09557 0.00857 0.09583 0.0081 C 0.09596 0.00741 0.09609 0.00625 0.09609 0.00648 L 0.09609 0.00625 C 0.09661 0.00486 0.09726 0.00347 0.09778 0.00209 C 0.09804 0.00116 0.0983 0.00023 0.09869 -0.00069 C 0.1013 -0.00648 0.09934 -0.00185 0.1013 -0.00486 C 0.10208 -0.00602 0.10273 -0.00717 0.10338 -0.00833 C 0.10364 -0.00903 0.1039 -0.00995 0.10429 -0.01018 C 0.10573 -0.01088 0.10494 -0.01065 0.10664 -0.01134 C 0.10703 -0.0118 0.10755 -0.0125 0.10794 -0.01296 C 0.10859 -0.01389 0.10924 -0.01504 0.10989 -0.01597 C 0.11028 -0.01643 0.1108 -0.01666 0.11119 -0.01713 C 0.11158 -0.01736 0.11224 -0.01828 0.11224 -0.01805 L 0.11224 -0.01828 C 0.11328 -0.01875 0.11445 -0.01898 0.11549 -0.01944 C 0.11588 -0.01967 0.11614 -0.02037 0.11653 -0.0206 C 0.11705 -0.02106 0.11757 -0.02106 0.11809 -0.02129 C 0.1194 -0.02176 0.12044 -0.02291 0.12174 -0.02291 C 0.12369 -0.02315 0.12565 -0.02291 0.12773 -0.02291 L 0.12773 -0.02268 C 0.12929 -0.02268 0.13099 -0.02268 0.13255 -0.02245 C 0.13307 -0.02222 0.13346 -0.02199 0.13398 -0.02176 C 0.1358 -0.02106 0.13684 -0.02106 0.1388 -0.0206 C 0.13919 -0.02037 0.13958 -0.02037 0.13984 -0.02014 C 0.14049 -0.01944 0.14062 -0.01875 0.14088 -0.01759 L 0.14088 -0.01736 C 0.14205 -0.0162 0.14323 -0.01504 0.14414 -0.01296 C 0.14752 -0.00578 0.14479 -0.01065 0.14713 -0.00671 L 0.14778 -0.00301 C 0.14791 -0.00254 0.14791 -0.00185 0.14804 -0.00139 L 0.14869 0.00047 C 0.14934 0.00486 0.14948 0.00486 0.14974 0.00926 C 0.14974 0.00949 0.14974 0.00996 0.14974 0.01042 L 0.14974 0.01065 C 0.15143 0.02639 0.14921 0.00371 0.15065 0.03195 C 0.15078 0.0331 0.15143 0.03542 0.15143 0.03565 C 0.15208 0.04514 0.15169 0.03866 0.15169 0.05533 L 0.15169 0.05556 C 0.15182 0.05787 0.15195 0.06042 0.15208 0.06297 C 0.15221 0.0676 0.15221 0.07222 0.15234 0.07685 C 0.15234 0.07778 0.1526 0.07847 0.15273 0.0794 C 0.15286 0.08079 0.15286 0.08241 0.15299 0.08403 C 0.15325 0.08727 0.15325 0.08704 0.15364 0.08982 C 0.15351 0.09398 0.15351 0.09792 0.15338 0.10209 C 0.15325 0.10301 0.15299 0.10394 0.15299 0.1051 C 0.15299 0.10741 0.15299 0.10996 0.15299 0.1125 L 0.15299 0.11273 C 0.15312 0.12014 0.15312 0.12778 0.15338 0.13542 C 0.15338 0.13588 0.15364 0.13658 0.15364 0.13704 C 0.1539 0.14167 0.15377 0.14607 0.15403 0.15047 C 0.15403 0.15139 0.15416 0.15209 0.15429 0.15301 C 0.15468 0.15579 0.15468 0.15486 0.15468 0.15648 L 0.15468 0.15672 C 0.15481 0.16019 0.15442 0.16528 0.15533 0.16922 C 0.15546 0.17014 0.15559 0.17084 0.15599 0.17153 C 0.15625 0.17222 0.15664 0.17246 0.1569 0.17269 C 0.15742 0.175 0.15703 0.17431 0.15794 0.175 L 0.15794 0.17523 C 0.15885 0.17616 0.15976 0.17685 0.16054 0.17801 C 0.16093 0.17847 0.16119 0.1794 0.16158 0.17986 C 0.16184 0.1801 0.16224 0.18033 0.1625 0.18033 C 0.16523 0.18148 0.16601 0.18102 0.1694 0.18102 L 0.1694 0.18125 C 0.17135 0.18079 0.17317 0.18079 0.175 0.18033 C 0.17565 0.18033 0.17682 0.17963 0.17734 0.17917 C 0.17773 0.17871 0.17799 0.17847 0.17838 0.17801 C 0.17942 0.17709 0.17981 0.17709 0.18059 0.1757 C 0.18099 0.17523 0.18164 0.17385 0.18164 0.17408 L 0.18164 0.17385 C 0.18268 0.17199 0.18359 0.17014 0.18463 0.16806 C 0.18489 0.1676 0.18502 0.1669 0.18528 0.16644 C 0.18606 0.16482 0.18724 0.16366 0.18789 0.16158 C 0.18815 0.16065 0.18841 0.15972 0.18893 0.1588 C 0.18958 0.15718 0.19114 0.15463 0.19114 0.15486 C 0.19166 0.15232 0.19127 0.15324 0.19218 0.15162 L 0.19218 0.15185 C 0.19479 0.14097 0.19192 0.15162 0.19544 0.1419 C 0.19791 0.13472 0.1927 0.14676 0.19648 0.13773 C 0.19765 0.13472 0.19726 0.13727 0.19804 0.13426 C 0.1983 0.13334 0.19843 0.13218 0.19869 0.13125 C 0.19869 0.13148 0.19961 0.12847 0.19974 0.12778 L 0.19974 0.12801 C 0.20104 0.12431 0.20169 0.12338 0.20273 0.11968 C 0.20286 0.11898 0.20286 0.11829 0.20299 0.11783 C 0.20351 0.11621 0.2039 0.11574 0.20468 0.11435 C 0.20481 0.11366 0.20481 0.11273 0.20494 0.11204 C 0.2052 0.11111 0.20546 0.11042 0.20559 0.10972 C 0.20599 0.1081 0.20586 0.10625 0.20625 0.1051 C 0.20703 0.10324 0.20716 0.10301 0.20768 0.10093 C 0.20846 0.09746 0.20729 0.1007 0.20859 0.09746 L 0.20924 0.09398 L 0.20963 0.09213 L 0.20963 0.09236 C 0.21028 0.09074 0.21106 0.08959 0.21158 0.08797 C 0.21184 0.08727 0.21198 0.08611 0.21224 0.08519 C 0.21315 0.08033 0.2125 0.0831 0.21328 0.08056 L 0.21328 0.0807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19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8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1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L -0.00104 2.96296E-6 C -0.00338 -0.0044 -0.00547 -0.00949 -0.0082 -0.01273 C -0.00989 -0.01482 -0.01224 -0.01528 -0.01419 -0.01644 L -0.01732 -0.01806 C -0.01823 -0.01875 -0.01927 -0.01968 -0.02031 -0.01991 C -0.022 -0.0206 -0.0237 -0.0213 -0.02539 -0.02176 C -0.02643 -0.02199 -0.02734 -0.02176 -0.02838 -0.02176 L -0.02838 -0.02153 C -0.03242 -0.02107 -0.03659 -0.02199 -0.04062 -0.01991 C -0.04297 -0.01875 -0.04466 -0.01528 -0.04661 -0.01273 C -0.04961 -0.00926 -0.05026 -0.00903 -0.05273 -0.00371 C -0.0569 0.00532 -0.05221 -0.00139 -0.05781 0.00532 C -0.05924 0.00926 -0.06055 0.01319 -0.06289 0.01597 C -0.06627 0.02014 -0.06588 0.01527 -0.06588 0.01967 L -0.06588 0.0199 C -0.06719 0.02453 -0.06849 0.0294 -0.06992 0.03402 C -0.07057 0.03588 -0.07161 0.0375 -0.072 0.03958 C -0.07357 0.04699 -0.07422 0.05671 -0.075 0.06481 C -0.07487 0.07523 -0.07708 0.11157 -0.072 0.12963 C -0.06966 0.13796 -0.07135 0.13565 -0.06797 0.13865 L -0.06797 0.13889 C -0.06653 0.14328 -0.0651 0.14815 -0.06393 0.15301 C -0.06198 0.16018 -0.06393 0.15717 -0.06081 0.16389 C -0.05833 0.16898 -0.05768 0.16921 -0.05469 0.17291 C -0.05403 0.17453 -0.05364 0.17662 -0.05273 0.17824 C -0.04883 0.18518 -0.04401 0.18264 -0.03854 0.18356 C -0.03294 0.18703 -0.03659 0.18541 -0.02734 0.18541 L -0.02734 0.18565 C -0.02435 0.18426 -0.02122 0.18356 -0.01823 0.18171 C -0.01719 0.18102 -0.0164 0.17916 -0.01523 0.17824 C -0.01211 0.17569 -0.00495 0.17384 -0.00312 0.16736 L -0.00208 0.16389 L -0.00208 0.16412 C -1.45833E-6 0.15902 0.00208 0.1544 0.00404 0.1493 C 0.00482 0.14722 0.00521 0.14444 0.00599 0.14213 C 0.0069 0.14004 0.0082 0.13889 0.00912 0.1368 C 0.0155 0.12222 0.01029 0.1294 0.01615 0.12245 C 0.01836 0.11041 0.01823 0.11527 0.01823 0.10787 L 0.01823 0.1081 L 0.01823 0.05393 L 0.01823 0.05416 C 0.01784 0.04791 0.01771 0.0419 0.01719 0.03588 C 0.01706 0.03402 0.0168 0.03194 0.01615 0.03055 C 0.01537 0.02847 0.01419 0.02685 0.01315 0.025 C 0.01211 0.01944 0.01107 0.0125 0.00807 0.00879 C 0.00417 0.0044 0.00586 0.00671 0.003 0.00162 L 0.003 0.00185 C 0.00195 0.00648 0.00091 0.01134 -1.45833E-6 0.01597 C -0.0013 0.02222 -0.00234 0.02546 0.00091 0.03217 C 0.00182 0.03426 0.00365 0.03333 0.00508 0.03402 C 0.00703 0.03518 0.01107 0.03773 0.01107 0.03796 C 0.01511 0.03703 0.01927 0.0368 0.02331 0.03588 C 0.02656 0.03518 0.0263 0.03565 0.0263 0.03217 L 0.0263 0.0324 C 0.02995 0.03055 0.03386 0.02916 0.03737 0.02685 C 0.03932 0.02569 0.04232 0.02037 0.04349 0.01782 C 0.04427 0.0162 0.04466 0.01389 0.04557 0.0125 C 0.04636 0.01088 0.04766 0.01018 0.04857 0.00879 C 0.05899 -0.00764 0.05078 0.00254 0.05768 -0.00556 C 0.05873 -0.00857 0.0599 -0.01135 0.06068 -0.01459 C 0.0612 -0.01621 0.0612 -0.01829 0.06172 -0.01991 C 0.06406 -0.02732 0.0638 -0.02639 0.0668 -0.02894 L 0.0668 -0.02871 C 0.06862 -0.08843 0.06784 -0.05047 0.06784 -0.14236 L 0.06784 -0.14213 C 0.06771 -0.14121 0.06485 -0.11945 0.06485 -0.11551 C 0.06485 -0.09213 0.06524 -0.06852 0.06576 -0.04514 C 0.06589 -0.04098 0.06654 -0.03681 0.0668 -0.03264 C 0.06719 -0.02477 0.06771 -0.0169 0.06784 -0.00926 C 0.0681 0.00995 0.06784 0.02916 0.06784 0.04838 L 0.06784 0.04861 L 0.06784 0.11875 L 0.06784 0.11898 C 0.06888 0.15787 0.06888 0.14398 0.06888 0.16018 L 0.06888 0.16041 C 0.07057 0.16504 0.07188 0.17014 0.07396 0.17453 C 0.07474 0.17639 0.07761 0.1787 0.07891 0.18009 L 0.07891 0.18032 C 0.08307 0.1794 0.08711 0.17963 0.09115 0.17824 C 0.09232 0.17777 0.0931 0.17569 0.09414 0.17453 C 0.09479 0.17384 0.09557 0.17338 0.09623 0.17291 L 0.09727 0.16921 C 0.1155 0.1368 0.09727 0.17037 0.10729 0.1493 C 0.1082 0.14745 0.10951 0.14583 0.11042 0.14398 C 0.11146 0.14166 0.1125 0.13912 0.11341 0.1368 C 0.11485 0.13333 0.11576 0.12893 0.11745 0.12592 L 0.12149 0.11875 C 0.12188 0.1169 0.12201 0.11504 0.12253 0.11342 C 0.12305 0.11134 0.12409 0.10995 0.12461 0.10787 C 0.12682 0.09907 0.12617 0.09791 0.12761 0.09004 C 0.12969 0.07731 0.12956 0.0831 0.12956 0.07731 L 0.12956 0.07546 L 0.12956 0.07569 C 0.12461 0.06551 0.1207 0.05602 0.11445 0.04838 C 0.11042 0.04375 0.103 0.03727 0.09818 0.03402 C 0.09688 0.03333 0.09544 0.0331 0.09414 0.03217 C 0.08972 0.0294 0.08698 0.02685 0.08307 0.02338 C 0.07513 0.00902 0.07878 0.01389 0.07292 0.00694 C 0.07188 0.00416 0.07123 0.00046 0.06979 -0.00185 C 0.06914 -0.00324 0.06771 -0.00301 0.0668 -0.00371 C 0.06576 -0.00463 0.06498 -0.00648 0.0638 -0.00741 C 0.06211 -0.00834 0.06042 -0.00857 0.05873 -0.00926 C 0.0569 -0.00996 0.05339 -0.01135 0.05156 -0.01273 C 0.04544 -0.01736 0.04961 -0.01482 0.04453 -0.01991 C 0.04323 -0.0213 0.0418 -0.02246 0.0405 -0.02361 C 0.03828 -0.0294 0.03841 -0.02685 0.03841 -0.03079 L 0.03841 -0.03056 L 0.09623 -0.03079 L 0.09623 -0.03056 " pathEditMode="relative" rAng="0" ptsTypes="AAAAAAAAAAAAAAAAAAAAAAAAAAAAAAAAAAAAAAAAAAAAAAAAAAAAAAAAAAAAAAAAAAAAAAAAAAAAAAAAAAAAAAAAAAAAAAAAAAAAAAAAAAAAAA">
                                      <p:cBhvr>
                                        <p:cTn id="59" dur="19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217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9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3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3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7" presetClass="exit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1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6526E12-3AA6-6841-B681-CEB4723DF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4" r="36915"/>
          <a:stretch/>
        </p:blipFill>
        <p:spPr>
          <a:xfrm>
            <a:off x="870858" y="261257"/>
            <a:ext cx="11125200" cy="6183086"/>
          </a:xfrm>
        </p:spPr>
      </p:pic>
    </p:spTree>
    <p:extLst>
      <p:ext uri="{BB962C8B-B14F-4D97-AF65-F5344CB8AC3E}">
        <p14:creationId xmlns:p14="http://schemas.microsoft.com/office/powerpoint/2010/main" val="29101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24096121-0D43-8647-843B-89CB5B627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6"/>
          <a:stretch/>
        </p:blipFill>
        <p:spPr>
          <a:xfrm>
            <a:off x="827314" y="348343"/>
            <a:ext cx="10668000" cy="65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148667" y="2320926"/>
            <a:ext cx="4995333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6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  <p:pic>
        <p:nvPicPr>
          <p:cNvPr id="7" name="Picture 6" descr="0039f20e0b0ff794870f147d15db9cf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24" y="1390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/>
        </p:nvSpPr>
        <p:spPr>
          <a:xfrm>
            <a:off x="11724" y="1226403"/>
            <a:ext cx="12239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8923" y="3785871"/>
            <a:ext cx="9864774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UTM Avo" panose="02040603050506020204" pitchFamily="18"/>
              </a:rPr>
              <a:t>Lớp</a:t>
            </a:r>
            <a:r>
              <a:rPr lang="en-US" sz="6000" b="1" dirty="0">
                <a:solidFill>
                  <a:srgbClr val="00B050"/>
                </a:solidFill>
                <a:latin typeface="UTM Avo" panose="02040603050506020204" pitchFamily="18"/>
              </a:rPr>
              <a:t> 1</a:t>
            </a:r>
            <a:r>
              <a:rPr lang="en-US" sz="6000" b="1" dirty="0">
                <a:solidFill>
                  <a:srgbClr val="003300"/>
                </a:solidFill>
                <a:latin typeface="UTM Avo" panose="02040603050506020204" pitchFamily="18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/>
              </a:rPr>
              <a:t>– </a:t>
            </a:r>
            <a:r>
              <a:rPr lang="en-US" sz="6000" b="1" dirty="0" err="1">
                <a:solidFill>
                  <a:srgbClr val="7030A0"/>
                </a:solidFill>
                <a:latin typeface="UTM Avo" panose="02040603050506020204" pitchFamily="18"/>
              </a:rPr>
              <a:t>Tuần</a:t>
            </a:r>
            <a:r>
              <a:rPr lang="en-US" sz="6000" b="1" dirty="0">
                <a:solidFill>
                  <a:srgbClr val="7030A0"/>
                </a:solidFill>
                <a:latin typeface="UTM Avo" panose="02040603050506020204" pitchFamily="18"/>
              </a:rPr>
              <a:t> </a:t>
            </a:r>
            <a:r>
              <a:rPr lang="vi-VN" sz="6000" b="1" dirty="0">
                <a:solidFill>
                  <a:srgbClr val="7030A0"/>
                </a:solidFill>
                <a:latin typeface="UTM Avo" panose="02040603050506020204" pitchFamily="18"/>
              </a:rPr>
              <a:t>8</a:t>
            </a:r>
            <a:r>
              <a:rPr lang="en-US" sz="6000" b="1" dirty="0">
                <a:solidFill>
                  <a:srgbClr val="7030A0"/>
                </a:solidFill>
                <a:latin typeface="UTM Avo" panose="02040603050506020204" pitchFamily="18"/>
              </a:rPr>
              <a:t> </a:t>
            </a:r>
            <a:r>
              <a:rPr lang="en-US" sz="6000" b="1" dirty="0">
                <a:latin typeface="UTM Avo" panose="02040603050506020204" pitchFamily="18"/>
              </a:rPr>
              <a:t>– </a:t>
            </a:r>
            <a:r>
              <a:rPr lang="en-US" sz="6000" b="1" dirty="0" err="1">
                <a:solidFill>
                  <a:schemeClr val="accent2"/>
                </a:solidFill>
                <a:latin typeface="UTM Avo" panose="02040603050506020204" pitchFamily="18"/>
              </a:rPr>
              <a:t>Thứ</a:t>
            </a:r>
            <a:r>
              <a:rPr lang="en-US" sz="6000" b="1" dirty="0">
                <a:solidFill>
                  <a:schemeClr val="accent2"/>
                </a:solidFill>
                <a:latin typeface="UTM Avo" panose="02040603050506020204" pitchFamily="18"/>
              </a:rPr>
              <a:t> </a:t>
            </a:r>
            <a:r>
              <a:rPr lang="vi-VN" altLang="en-US" sz="6000" b="1" dirty="0">
                <a:solidFill>
                  <a:schemeClr val="accent2"/>
                </a:solidFill>
                <a:latin typeface="UTM Avo" panose="02040603050506020204" pitchFamily="18"/>
              </a:rPr>
              <a:t>năm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1209" y="2252232"/>
            <a:ext cx="52982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/>
              </a:rPr>
              <a:t>HỌC VẦN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3347" y="58211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Bài cũ 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0954" y="3015046"/>
            <a:ext cx="4245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latin typeface="UTM Avo" panose="02040603050506020204" pitchFamily="18"/>
                <a:cs typeface="Times New Roman" panose="02020603050405020304" pitchFamily="18" charset="0"/>
              </a:rPr>
              <a:t>nhà </a:t>
            </a:r>
            <a:r>
              <a:rPr lang="vi-VN" sz="88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3149" y="3024101"/>
            <a:ext cx="572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solidFill>
                  <a:srgbClr val="0000FF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b</a:t>
            </a:r>
            <a:r>
              <a:rPr lang="vi-VN" sz="88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ịt</a:t>
            </a:r>
            <a:r>
              <a:rPr lang="vi-VN" sz="8800" b="1" dirty="0">
                <a:solidFill>
                  <a:srgbClr val="0000FF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 mắt</a:t>
            </a:r>
            <a:endParaRPr lang="vi-VN" altLang="en-US" sz="8800" b="1" dirty="0">
              <a:solidFill>
                <a:srgbClr val="0000FF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pic>
        <p:nvPicPr>
          <p:cNvPr id="25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587" y="5215860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35" b="31813" l="9852" r="11880"/>
                    </a14:imgEffect>
                  </a14:imgLayer>
                </a14:imgProps>
              </a:ext>
            </a:extLst>
          </a:blip>
          <a:srcRect l="9599" t="28125" r="87866" b="67777"/>
          <a:stretch>
            <a:fillRect/>
          </a:stretch>
        </p:blipFill>
        <p:spPr>
          <a:xfrm>
            <a:off x="74951" y="116530"/>
            <a:ext cx="794478" cy="722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3148" y="1604354"/>
            <a:ext cx="5091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solidFill>
                  <a:srgbClr val="0000FF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quả m</a:t>
            </a:r>
            <a:r>
              <a:rPr lang="vi-VN" sz="88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ít</a:t>
            </a:r>
            <a:endParaRPr lang="vi-VN" altLang="en-US" sz="8800" b="1" dirty="0">
              <a:solidFill>
                <a:srgbClr val="FF0000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955" y="1574119"/>
            <a:ext cx="5715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800" b="1" dirty="0">
                <a:latin typeface="UTM Avo" panose="02040603050506020204" pitchFamily="18"/>
                <a:cs typeface="Times New Roman" panose="02020603050405020304" pitchFamily="18" charset="0"/>
              </a:rPr>
              <a:t>đèn p</a:t>
            </a:r>
            <a:r>
              <a:rPr lang="vi-VN" altLang="en-US" sz="88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8830" y="219204"/>
            <a:ext cx="13131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96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i</a:t>
            </a:r>
            <a:r>
              <a:rPr lang="en-US" altLang="en-US" sz="96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n</a:t>
            </a:r>
            <a:endParaRPr lang="en-US" sz="9600" b="1" dirty="0">
              <a:solidFill>
                <a:srgbClr val="FF0000"/>
              </a:solidFill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87234" y="245291"/>
            <a:ext cx="9669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i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t</a:t>
            </a:r>
            <a:endParaRPr lang="vi-VN" sz="9600" dirty="0">
              <a:solidFill>
                <a:srgbClr val="FF0000"/>
              </a:solidFill>
              <a:latin typeface="UTM Avo" panose="02040603050506020204" pitchFamily="1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0955" y="4137463"/>
            <a:ext cx="111720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altLang="en-US" sz="7200" b="1" dirty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      </a:t>
            </a:r>
            <a:endParaRPr lang="vi-VN" altLang="en-US" sz="5400" b="1" dirty="0">
              <a:solidFill>
                <a:schemeClr val="accent6">
                  <a:lumMod val="50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701802-417A-8344-91F8-9409D276A476}"/>
              </a:ext>
            </a:extLst>
          </p:cNvPr>
          <p:cNvSpPr txBox="1"/>
          <p:nvPr/>
        </p:nvSpPr>
        <p:spPr>
          <a:xfrm>
            <a:off x="869428" y="4560606"/>
            <a:ext cx="4694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latin typeface="UTM Avo" panose="02040603050506020204" pitchFamily="18"/>
                <a:cs typeface="Times New Roman" panose="02020603050405020304" pitchFamily="18" charset="0"/>
              </a:rPr>
              <a:t>k</a:t>
            </a:r>
            <a:r>
              <a:rPr lang="vi-VN" sz="88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ín</a:t>
            </a:r>
            <a:r>
              <a:rPr lang="vi-VN" sz="8800" b="1" dirty="0">
                <a:latin typeface="UTM Avo" panose="02040603050506020204" pitchFamily="18"/>
                <a:cs typeface="Times New Roman" panose="02020603050405020304" pitchFamily="18" charset="0"/>
              </a:rPr>
              <a:t> m</a:t>
            </a:r>
            <a:r>
              <a:rPr lang="vi-VN" sz="88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ít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893AF7B-38B2-8743-9F1D-A3FFD30496E8}"/>
              </a:ext>
            </a:extLst>
          </p:cNvPr>
          <p:cNvSpPr txBox="1"/>
          <p:nvPr/>
        </p:nvSpPr>
        <p:spPr>
          <a:xfrm>
            <a:off x="6752928" y="4596403"/>
            <a:ext cx="4694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solidFill>
                  <a:srgbClr val="0000FF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đàn v</a:t>
            </a:r>
            <a:r>
              <a:rPr lang="vi-VN" sz="8800" b="1" dirty="0">
                <a:solidFill>
                  <a:srgbClr val="FF000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ịt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9" grpId="0"/>
      <p:bldP spid="10" grpId="0"/>
      <p:bldP spid="4" grpId="0"/>
      <p:bldP spid="12" grpId="0"/>
      <p:bldP spid="2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acher Teaching Students In Classroom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19765"/>
          <a:stretch>
            <a:fillRect/>
          </a:stretch>
        </p:blipFill>
        <p:spPr bwMode="auto">
          <a:xfrm>
            <a:off x="0" y="-117764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6731" y="-117565"/>
            <a:ext cx="4158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39:</a:t>
            </a:r>
            <a:r>
              <a:rPr lang="en-US" sz="72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6452" y="475615"/>
            <a:ext cx="5459095" cy="295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 </a:t>
            </a:r>
            <a:r>
              <a:rPr lang="en-US" sz="150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ot</a:t>
            </a:r>
            <a:endParaRPr lang="en-US" sz="150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729" y="-63552"/>
            <a:ext cx="2360551" cy="628466"/>
            <a:chOff x="63729" y="137088"/>
            <a:chExt cx="2360551" cy="628466"/>
          </a:xfrm>
        </p:grpSpPr>
        <p:sp>
          <p:nvSpPr>
            <p:cNvPr id="5" name="TextBox 4"/>
            <p:cNvSpPr txBox="1"/>
            <p:nvPr/>
          </p:nvSpPr>
          <p:spPr>
            <a:xfrm>
              <a:off x="593330" y="137088"/>
              <a:ext cx="18309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Khám</a:t>
              </a:r>
              <a:r>
                <a:rPr lang="en-US" sz="2400" b="1" dirty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phá</a:t>
              </a:r>
              <a:endPara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9599" t="28125" r="87866" b="67777"/>
            <a:stretch>
              <a:fillRect/>
            </a:stretch>
          </p:blipFill>
          <p:spPr>
            <a:xfrm>
              <a:off x="63729" y="175828"/>
              <a:ext cx="648699" cy="5897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112611" y="2928265"/>
            <a:ext cx="362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ón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lá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9690" y="3683912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ón</a:t>
            </a:r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2228" y="4426396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on</a:t>
            </a:r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40121" y="4410551"/>
            <a:ext cx="252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ot</a:t>
            </a:r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86971" y="5593975"/>
            <a:ext cx="3850112" cy="806364"/>
            <a:chOff x="701023" y="5373786"/>
            <a:chExt cx="3850112" cy="806364"/>
          </a:xfrm>
        </p:grpSpPr>
        <p:sp>
          <p:nvSpPr>
            <p:cNvPr id="13" name="Rectangle 12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o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8368" y="5373786"/>
              <a:ext cx="94685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>
              <a:stCxn id="13" idx="3"/>
            </p:cNvCxnSpPr>
            <p:nvPr/>
          </p:nvCxnSpPr>
          <p:spPr>
            <a:xfrm flipV="1">
              <a:off x="1552304" y="5775718"/>
              <a:ext cx="421265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on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14" idx="3"/>
              <a:endCxn id="16" idx="1"/>
            </p:cNvCxnSpPr>
            <p:nvPr/>
          </p:nvCxnSpPr>
          <p:spPr>
            <a:xfrm>
              <a:off x="2935227" y="5775718"/>
              <a:ext cx="52196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466865" y="5627434"/>
            <a:ext cx="3850112" cy="806364"/>
            <a:chOff x="701023" y="5373786"/>
            <a:chExt cx="3850112" cy="806364"/>
          </a:xfrm>
        </p:grpSpPr>
        <p:sp>
          <p:nvSpPr>
            <p:cNvPr id="19" name="Rectangle 18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o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>
              <a:stCxn id="19" idx="3"/>
              <a:endCxn id="20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457191" y="5373786"/>
              <a:ext cx="1093944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ot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Arrow Connector 22"/>
            <p:cNvCxnSpPr>
              <a:stCxn id="20" idx="3"/>
              <a:endCxn id="22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473412" y="4422829"/>
            <a:ext cx="119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22776" y="4393617"/>
            <a:ext cx="104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ot</a:t>
            </a:r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89228" y="4439607"/>
            <a:ext cx="143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88452" y="4416575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30854" y="4393617"/>
            <a:ext cx="700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28439" y="4385832"/>
            <a:ext cx="1622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31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32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33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771337" y="2853963"/>
            <a:ext cx="3145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ót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73" b="52995" l="35286" r="61347"/>
                    </a14:imgEffect>
                  </a14:imgLayer>
                </a14:imgProps>
              </a:ext>
            </a:extLst>
          </a:blip>
          <a:srcRect l="35748" t="20718" r="38223" b="51505"/>
          <a:stretch>
            <a:fillRect/>
          </a:stretch>
        </p:blipFill>
        <p:spPr>
          <a:xfrm>
            <a:off x="1151467" y="465138"/>
            <a:ext cx="4339266" cy="244358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94" b="45313" l="39605" r="61640"/>
                    </a14:imgEffect>
                  </a14:imgLayer>
                </a14:imgProps>
              </a:ext>
            </a:extLst>
          </a:blip>
          <a:srcRect l="40785" t="21939" r="38262" b="54450"/>
          <a:stretch>
            <a:fillRect/>
          </a:stretch>
        </p:blipFill>
        <p:spPr>
          <a:xfrm>
            <a:off x="6891867" y="448205"/>
            <a:ext cx="4425110" cy="244358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1" name="TextBox 40"/>
          <p:cNvSpPr txBox="1"/>
          <p:nvPr/>
        </p:nvSpPr>
        <p:spPr>
          <a:xfrm>
            <a:off x="8843653" y="3586524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ót</a:t>
            </a:r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ời ru chiếc nón - Báo Người lao độ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23" y="167280"/>
            <a:ext cx="10991282" cy="63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850" y="398113"/>
            <a:ext cx="10991282" cy="6335284"/>
          </a:xfrm>
          <a:prstGeom prst="rect">
            <a:avLst/>
          </a:prstGeom>
        </p:spPr>
      </p:pic>
      <p:pic>
        <p:nvPicPr>
          <p:cNvPr id="3" name="Picture 4" descr="Nón lá Việt Nam biểu tượng đặc sắc của người Việt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" y="398113"/>
            <a:ext cx="10964444" cy="63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Tác dụng chữa bệnh của quả nhót - 0906.961.227">
            <a:extLst>
              <a:ext uri="{FF2B5EF4-FFF2-40B4-BE49-F238E27FC236}">
                <a16:creationId xmlns="" xmlns:a16="http://schemas.microsoft.com/office/drawing/2014/main" id="{29247A0C-A9DC-1F44-BA46-D3545F6AC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5" y="403216"/>
            <a:ext cx="10978010" cy="628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10649 L 4.16667E-6 0.003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1125 L -4.58333E-6 1.48148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12476 L -1.04167E-6 -3.7037E-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10648 L 1.875E-6 0.00371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362 -0.24861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-1245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47 L -0.30638 -0.24445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11" grpId="0"/>
      <p:bldP spid="11" grpId="1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8" grpId="0"/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828800" y="1752600"/>
            <a:ext cx="8432800" cy="26670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15091" y="2286000"/>
            <a:ext cx="62824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vo" panose="02040603050506020204" pitchFamily="18"/>
              </a:rPr>
              <a:t>TH</a:t>
            </a:r>
            <a:r>
              <a:rPr lang="vi-VN" altLang="en-US" sz="9600" b="1" dirty="0">
                <a:ln w="1905"/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vo" panose="02040603050506020204" pitchFamily="18"/>
              </a:rPr>
              <a:t>Ư GIÃN</a:t>
            </a:r>
          </a:p>
        </p:txBody>
      </p:sp>
    </p:spTree>
    <p:extLst>
      <p:ext uri="{BB962C8B-B14F-4D97-AF65-F5344CB8AC3E}">
        <p14:creationId xmlns:p14="http://schemas.microsoft.com/office/powerpoint/2010/main" val="222693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219488" y="2682978"/>
            <a:ext cx="226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96279" y="2712320"/>
            <a:ext cx="205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đan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sọt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2342" y="5811177"/>
            <a:ext cx="209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hòn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đá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33105" y="5811176"/>
            <a:ext cx="251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chót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vót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l="27615" t="20370" r="27095" b="30324"/>
          <a:stretch>
            <a:fillRect/>
          </a:stretch>
        </p:blipFill>
        <p:spPr>
          <a:xfrm>
            <a:off x="7208923" y="3470985"/>
            <a:ext cx="4299558" cy="233920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28200" t="20719" r="27421" b="31365"/>
          <a:stretch>
            <a:fillRect/>
          </a:stretch>
        </p:blipFill>
        <p:spPr>
          <a:xfrm>
            <a:off x="7208922" y="374469"/>
            <a:ext cx="4299560" cy="230020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/>
          <a:srcRect l="26964" t="23148" r="26574" b="30556"/>
          <a:stretch>
            <a:fillRect/>
          </a:stretch>
        </p:blipFill>
        <p:spPr>
          <a:xfrm>
            <a:off x="1066094" y="3470985"/>
            <a:ext cx="4404446" cy="234019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/>
          <a:srcRect l="34903" t="21643" r="30999" b="33912"/>
          <a:stretch>
            <a:fillRect/>
          </a:stretch>
        </p:blipFill>
        <p:spPr>
          <a:xfrm>
            <a:off x="1066092" y="374469"/>
            <a:ext cx="4404450" cy="230020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" name="Group 3"/>
          <p:cNvGrpSpPr/>
          <p:nvPr/>
        </p:nvGrpSpPr>
        <p:grpSpPr>
          <a:xfrm>
            <a:off x="-66098" y="-87072"/>
            <a:ext cx="1896713" cy="766250"/>
            <a:chOff x="119921" y="44971"/>
            <a:chExt cx="1896713" cy="854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06" b="54949" l="9842" r="11777"/>
                      </a14:imgEffect>
                    </a14:imgLayer>
                  </a14:imgProps>
                </a:ext>
              </a:extLst>
            </a:blip>
            <a:srcRect l="9600" t="51076" r="87981" b="44621"/>
            <a:stretch>
              <a:fillRect/>
            </a:stretch>
          </p:blipFill>
          <p:spPr>
            <a:xfrm>
              <a:off x="119921" y="44971"/>
              <a:ext cx="854440" cy="8544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74361" y="44971"/>
              <a:ext cx="1042273" cy="652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Đọc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2500129" y="5811176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9105" y="2674673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2695" y="5811176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92738" y="2713308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372768" y="6360459"/>
            <a:ext cx="746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550070" y="3230583"/>
            <a:ext cx="684957" cy="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449416" y="3192546"/>
            <a:ext cx="745432" cy="4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22651" y="6353982"/>
            <a:ext cx="523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129574" y="5811176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8717730" y="6353982"/>
            <a:ext cx="952244" cy="64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Hướng dẫn cách chơi trò chơi Ném còn">
            <a:extLst>
              <a:ext uri="{FF2B5EF4-FFF2-40B4-BE49-F238E27FC236}">
                <a16:creationId xmlns="" xmlns:a16="http://schemas.microsoft.com/office/drawing/2014/main" id="{EA495FFD-CEA8-E844-A4CD-86961961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2" y="300561"/>
            <a:ext cx="11551023" cy="62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81B9E45-5C80-CB48-BE1F-3F2B409BE8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122" y="400492"/>
            <a:ext cx="11571475" cy="6403629"/>
          </a:xfrm>
          <a:prstGeom prst="rect">
            <a:avLst/>
          </a:prstGeom>
        </p:spPr>
      </p:pic>
      <p:pic>
        <p:nvPicPr>
          <p:cNvPr id="36" name="Picture 4" descr="Bán sọt tre, bán sọt mây tre, bán sọt tre truyền thống, cung cấp sọt tre,  đan sọt tre Mới 100%, giá: 36.000đ, gọi: 0912988057, Quận Hà Đông - Hà Nội,  id-da261700">
            <a:extLst>
              <a:ext uri="{FF2B5EF4-FFF2-40B4-BE49-F238E27FC236}">
                <a16:creationId xmlns="" xmlns:a16="http://schemas.microsoft.com/office/drawing/2014/main" id="{E3A65CCE-90D1-F74B-BABD-9F3A349F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3" y="413068"/>
            <a:ext cx="11532531" cy="63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20" grpId="0"/>
      <p:bldP spid="20" grpId="1"/>
      <p:bldP spid="21" grpId="0"/>
      <p:bldP spid="21" grpId="1"/>
      <p:bldP spid="22" grpId="0"/>
      <p:bldP spid="23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>
              <a:fillRect/>
            </a:stretch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 rot="10800000" flipV="1">
            <a:off x="2039327" y="1908173"/>
            <a:ext cx="1283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89957" y="1908173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3679" y="1908173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ot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>
            <a:stCxn id="26" idx="3"/>
            <a:endCxn id="27" idx="1"/>
          </p:cNvCxnSpPr>
          <p:nvPr/>
        </p:nvCxnSpPr>
        <p:spPr>
          <a:xfrm>
            <a:off x="5490441" y="2288084"/>
            <a:ext cx="513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9544578" y="1908173"/>
            <a:ext cx="1791293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ngót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>
            <a:off x="8834510" y="2288084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6845" y="836519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62388" y="3042292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rau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ngót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7401" y="1908173"/>
            <a:ext cx="1017109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>
          <a:xfrm>
            <a:off x="7304164" y="2288084"/>
            <a:ext cx="513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188446" y="2021663"/>
            <a:ext cx="84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cs typeface="Times New Roman" panose="02020603050405020304" pitchFamily="18" charset="0"/>
              </a:rPr>
              <a:t>΄</a:t>
            </a:r>
            <a:endParaRPr lang="vi-VN" sz="3600" b="1" dirty="0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2125379" y="4419600"/>
            <a:ext cx="1283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27" grpId="1" animBg="1"/>
      <p:bldP spid="39" grpId="1" animBg="1"/>
      <p:bldP spid="14" grpId="0"/>
      <p:bldP spid="15" grpId="1" animBg="1"/>
      <p:bldP spid="4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acher Teaching Students In Classroom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19765"/>
          <a:stretch>
            <a:fillRect/>
          </a:stretch>
        </p:blipFill>
        <p:spPr bwMode="auto">
          <a:xfrm>
            <a:off x="0" y="-117764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6731" y="-117565"/>
            <a:ext cx="4158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39:</a:t>
            </a:r>
            <a:r>
              <a:rPr lang="en-US" sz="72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6452" y="475615"/>
            <a:ext cx="5459095" cy="295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 </a:t>
            </a:r>
            <a:r>
              <a:rPr lang="en-US" sz="15000" b="1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ot</a:t>
            </a:r>
            <a:endParaRPr lang="en-US" sz="150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2449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213</Words>
  <Application>Microsoft Office PowerPoint</Application>
  <PresentationFormat>Custom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UTM Avo</vt:lpstr>
      <vt:lpstr>VNI-Avo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21AK22</cp:lastModifiedBy>
  <cp:revision>102</cp:revision>
  <dcterms:created xsi:type="dcterms:W3CDTF">2020-10-25T02:25:00Z</dcterms:created>
  <dcterms:modified xsi:type="dcterms:W3CDTF">2021-11-04T06:28:44Z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4AFFFAF876C24016AA0DA936D16E0FAF</vt:lpwstr>
  </property>
  <property fmtid="{D5CDD505-2E9C-101B-9397-08002B2CF9AE}" pid="3" name="KSOProductBuildVer">
    <vt:lpwstr>1033-11.2.0.10351</vt:lpwstr>
  </property>
</Properties>
</file>